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73" r:id="rId13"/>
    <p:sldId id="264" r:id="rId14"/>
    <p:sldId id="276" r:id="rId15"/>
    <p:sldId id="265" r:id="rId16"/>
    <p:sldId id="272" r:id="rId17"/>
    <p:sldId id="266" r:id="rId18"/>
    <p:sldId id="267" r:id="rId19"/>
    <p:sldId id="268" r:id="rId20"/>
    <p:sldId id="269" r:id="rId21"/>
    <p:sldId id="274" r:id="rId22"/>
    <p:sldId id="270" r:id="rId23"/>
    <p:sldId id="275" r:id="rId24"/>
    <p:sldId id="27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4B2627"/>
    <a:srgbClr val="242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660"/>
  </p:normalViewPr>
  <p:slideViewPr>
    <p:cSldViewPr snapToGrid="0">
      <p:cViewPr>
        <p:scale>
          <a:sx n="66" d="100"/>
          <a:sy n="66" d="100"/>
        </p:scale>
        <p:origin x="664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86330-8155-414A-8BB0-E167322C1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D45CDE-9139-4385-8AC4-B47FCEE8F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D621F8-11EA-4523-A2D5-073A032C3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1F075F-3B0B-41DD-9DE9-F1F8AC84A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16E7A-1347-42E8-B025-905F556A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9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CF7DE-DAB5-42DD-B349-B015DA42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3E74FB-3E4F-4927-99E7-CC3B2ABEC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9336-8333-4D99-A40E-B228D474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2D64D-DF31-4AF7-AAA1-897CDD90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FEFA0E-E7F5-463B-9257-77170929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98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416B79-F063-417B-82CC-CDECF6AA3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373C08-46A2-4A84-9F7F-20DC235F4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75EF0D-678D-4FAD-AF3A-2BED6D117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C7B8A-C912-43A3-B477-E1CBE8F5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772F6E-AF11-41DB-9B8D-3A69A0DA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70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A99BC-8930-4AD8-8AF3-00700143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CD342-1CFF-4AB3-BCED-2DF1F636B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11FCE2-2F11-4583-90DD-252571D11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76963-B5F3-4C2C-AF12-27EFDB8A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8AF9C8-2E60-4DCA-9771-2862C288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0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9AA96-1564-4F83-BB3A-FF391232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0BAD7-986B-4992-9EAF-1DF3C0F93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92ACF-1A09-4796-84E7-F93509B5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9E799B-6F22-402B-AAC0-F2D8791E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88D31-8732-465B-998D-E0F615CC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60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38B70-1A4E-4149-ABE1-B57DDD22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ADCF2C-B3B0-4357-8A76-13FDFFC8E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5119D6-C53D-4269-9B46-C7DABC0B2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DAD1B6-C02F-42E9-BFB9-BDB40A1E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98A947-FADF-49FA-83EB-B9AA93A7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FDAFCB-72EA-4FF9-ACDC-C1ACDEB2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08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566DF-8008-4EDA-B5BE-8C7AB3B8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021906-4A02-492C-AC04-6A31606A6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733DE7-8FDF-4BCB-A0B6-2C85C69B6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EBBF96-8FBF-45B1-8301-74CC11F1E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B3E4AB-3DC3-4FB1-85AC-C77B64BB6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D4A9E6-AD12-4471-A16F-31BE65AAE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6106A3-18C2-475F-9AAF-D20B9024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547316-8DBA-4AFD-80E4-4DB18AB76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81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74BC4-F696-4F3D-9108-299846CE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970E61-718E-4567-A61C-3E537DF5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F17A4F-BB64-4340-B866-BA335BDA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650546-276D-4256-A57E-39074844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4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295FDF-6DAA-41A2-8F9A-C6A2836D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E04800B-8E37-46DB-95BE-2BF5F7514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44A4FB-CDE0-49A7-B818-6375228C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614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EF63D-A65E-42AA-9055-57FF2A212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57D64-0758-4EC9-9087-57E293A40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4F3F14-0B0A-469B-B1AC-229AA44CE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BEE3BF-1833-49C9-8BAE-C3BFFC4EC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A47590-E2B7-4ACA-BA7F-976EAA611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61C8F-6E19-4A31-8900-9D8D0A01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89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64894-5D9C-4B35-9C2B-2F93A6FB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70FEF3-8EED-4183-8BA4-A1C39FCC3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F58823-5984-4BCE-88C3-8B259C32A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609421-E3EF-43A1-958C-EC4F213F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D21047-A753-439E-8898-18CFFA253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A814DE-04AA-4DB6-B4F7-709530B5A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135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662EB-272F-48C4-82C6-46C82B71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2DF772-9B5A-4137-963E-1B7CEF258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9650F-4E61-4EE8-88DE-B4C4F8299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EB77A-A020-456D-867D-6549DB00F9DB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0701F5-C2BF-4CE0-9AC6-CB2A1F2F7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55A66D-A818-48D0-8FC6-FBBAA5214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0BF78-EDB5-4CA8-8070-A2162F57B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99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4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33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3.pn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e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jpg"/><Relationship Id="rId5" Type="http://schemas.openxmlformats.org/officeDocument/2006/relationships/image" Target="../media/image47.png"/><Relationship Id="rId15" Type="http://schemas.openxmlformats.org/officeDocument/2006/relationships/image" Target="../media/image57.jpeg"/><Relationship Id="rId10" Type="http://schemas.openxmlformats.org/officeDocument/2006/relationships/image" Target="../media/image52.jpg"/><Relationship Id="rId4" Type="http://schemas.openxmlformats.org/officeDocument/2006/relationships/image" Target="../media/image46.jpe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7.xml"/><Relationship Id="rId7" Type="http://schemas.microsoft.com/office/2007/relationships/hdphoto" Target="../media/hdphoto9.wdp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64.png"/><Relationship Id="rId5" Type="http://schemas.microsoft.com/office/2007/relationships/hdphoto" Target="../media/hdphoto8.wdp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0.jpg"/><Relationship Id="rId5" Type="http://schemas.openxmlformats.org/officeDocument/2006/relationships/image" Target="../media/image6.png"/><Relationship Id="rId15" Type="http://schemas.openxmlformats.org/officeDocument/2006/relationships/audio" Target="../media/audio1.wav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audio" Target="../media/audio4.wav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모니터, 전자기기, 디스플레이, 텔레비전이(가) 표시된 사진&#10;&#10;자동 생성된 설명">
            <a:extLst>
              <a:ext uri="{FF2B5EF4-FFF2-40B4-BE49-F238E27FC236}">
                <a16:creationId xmlns:a16="http://schemas.microsoft.com/office/drawing/2014/main" id="{58AF05B9-1AFA-4FFD-8A59-95AF0C656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39"/>
          <a:stretch/>
        </p:blipFill>
        <p:spPr>
          <a:xfrm>
            <a:off x="3596903" y="1563527"/>
            <a:ext cx="5258211" cy="334374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DAEA7E6-1BEB-4E7E-959B-34E393FEC961}"/>
              </a:ext>
            </a:extLst>
          </p:cNvPr>
          <p:cNvSpPr/>
          <p:nvPr/>
        </p:nvSpPr>
        <p:spPr>
          <a:xfrm>
            <a:off x="3522558" y="4999569"/>
            <a:ext cx="5406899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김윤재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김현철 배성호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안유림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이수영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장현진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87CC15E-C7C6-4AE8-B094-0FF23D028022}"/>
              </a:ext>
            </a:extLst>
          </p:cNvPr>
          <p:cNvCxnSpPr>
            <a:cxnSpLocks/>
          </p:cNvCxnSpPr>
          <p:nvPr/>
        </p:nvCxnSpPr>
        <p:spPr>
          <a:xfrm flipV="1">
            <a:off x="10529177" y="-341745"/>
            <a:ext cx="0" cy="37044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1D5C28B-AECD-4EDE-ACFD-39A1E6819BD7}"/>
              </a:ext>
            </a:extLst>
          </p:cNvPr>
          <p:cNvGrpSpPr/>
          <p:nvPr/>
        </p:nvGrpSpPr>
        <p:grpSpPr>
          <a:xfrm>
            <a:off x="8975506" y="3316132"/>
            <a:ext cx="1553671" cy="104769"/>
            <a:chOff x="8674662" y="3316132"/>
            <a:chExt cx="1553671" cy="104769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CFBFF2D-76DB-4680-ADBD-548A5CE775A2}"/>
                </a:ext>
              </a:extLst>
            </p:cNvPr>
            <p:cNvCxnSpPr>
              <a:cxnSpLocks/>
            </p:cNvCxnSpPr>
            <p:nvPr/>
          </p:nvCxnSpPr>
          <p:spPr>
            <a:xfrm>
              <a:off x="8674662" y="3362661"/>
              <a:ext cx="15536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A38BC94-F39B-49F8-B05D-95D0A6790C7E}"/>
                </a:ext>
              </a:extLst>
            </p:cNvPr>
            <p:cNvSpPr/>
            <p:nvPr/>
          </p:nvSpPr>
          <p:spPr>
            <a:xfrm>
              <a:off x="8674662" y="3316132"/>
              <a:ext cx="113288" cy="104769"/>
            </a:xfrm>
            <a:prstGeom prst="ellipse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728ADF-1B0C-42C6-AC3C-05F24B011D7C}"/>
              </a:ext>
            </a:extLst>
          </p:cNvPr>
          <p:cNvCxnSpPr>
            <a:cxnSpLocks/>
          </p:cNvCxnSpPr>
          <p:nvPr/>
        </p:nvCxnSpPr>
        <p:spPr>
          <a:xfrm rot="10800000">
            <a:off x="1951792" y="3368516"/>
            <a:ext cx="155367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55A938F3-B100-4379-B45E-9E80024C5714}"/>
              </a:ext>
            </a:extLst>
          </p:cNvPr>
          <p:cNvSpPr/>
          <p:nvPr/>
        </p:nvSpPr>
        <p:spPr>
          <a:xfrm rot="10800000">
            <a:off x="3392175" y="331027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476A8E-7F95-40BE-A12B-2867073E2DF5}"/>
              </a:ext>
            </a:extLst>
          </p:cNvPr>
          <p:cNvCxnSpPr>
            <a:cxnSpLocks/>
          </p:cNvCxnSpPr>
          <p:nvPr/>
        </p:nvCxnSpPr>
        <p:spPr>
          <a:xfrm flipV="1">
            <a:off x="1951791" y="3362662"/>
            <a:ext cx="0" cy="38771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5AB4D3-A2B5-43A2-AB6B-414D9DED8148}"/>
              </a:ext>
            </a:extLst>
          </p:cNvPr>
          <p:cNvSpPr txBox="1"/>
          <p:nvPr/>
        </p:nvSpPr>
        <p:spPr>
          <a:xfrm>
            <a:off x="4230822" y="2638563"/>
            <a:ext cx="3951723" cy="7678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7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부릉부릉 안내 로봇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FA43ED-26F8-405C-99BB-EA11AA3BF4B5}"/>
              </a:ext>
            </a:extLst>
          </p:cNvPr>
          <p:cNvSpPr txBox="1"/>
          <p:nvPr/>
        </p:nvSpPr>
        <p:spPr>
          <a:xfrm>
            <a:off x="4726955" y="3363993"/>
            <a:ext cx="2959465" cy="6400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In</a:t>
            </a:r>
            <a:r>
              <a:rPr lang="ko-KR" altLang="en-US" sz="30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</a:t>
            </a:r>
            <a:r>
              <a:rPr lang="en-US" altLang="ko-KR" sz="3000" b="1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Multicampus</a:t>
            </a:r>
            <a:endParaRPr lang="ko-KR" altLang="en-US" sz="3000" b="1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12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315DEF-B063-4F70-BC84-A860295B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70" y="1404518"/>
            <a:ext cx="2308027" cy="4803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603A98-2FB6-482A-A3ED-CB1FA2D96DEB}"/>
              </a:ext>
            </a:extLst>
          </p:cNvPr>
          <p:cNvSpPr txBox="1"/>
          <p:nvPr/>
        </p:nvSpPr>
        <p:spPr>
          <a:xfrm>
            <a:off x="449943" y="629558"/>
            <a:ext cx="2970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User Scenario – </a:t>
            </a:r>
            <a:r>
              <a:rPr lang="ko-KR" altLang="en-US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안내 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6D38C4-D049-4D31-8352-3E68FFF68A40}"/>
              </a:ext>
            </a:extLst>
          </p:cNvPr>
          <p:cNvGrpSpPr/>
          <p:nvPr/>
        </p:nvGrpSpPr>
        <p:grpSpPr>
          <a:xfrm>
            <a:off x="3166363" y="1404518"/>
            <a:ext cx="6240274" cy="4739833"/>
            <a:chOff x="2975863" y="1404518"/>
            <a:chExt cx="6240274" cy="4739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64BDFBE-B961-4183-9773-14E259337B6F}"/>
                </a:ext>
              </a:extLst>
            </p:cNvPr>
            <p:cNvGrpSpPr/>
            <p:nvPr/>
          </p:nvGrpSpPr>
          <p:grpSpPr>
            <a:xfrm>
              <a:off x="2975863" y="1404518"/>
              <a:ext cx="6240274" cy="4739833"/>
              <a:chOff x="2846089" y="886793"/>
              <a:chExt cx="6240274" cy="473983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AC4C505-B432-4A14-A97F-33E7AA9B2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028" b="97033" l="2076" r="89446">
                            <a14:foregroundMark x1="37716" y1="69808" x2="48789" y2="71902"/>
                            <a14:foregroundMark x1="33564" y1="60035" x2="51038" y2="60035"/>
                            <a14:foregroundMark x1="46194" y1="8028" x2="53979" y2="8028"/>
                            <a14:foregroundMark x1="70934" y1="93543" x2="75779" y2="93194"/>
                            <a14:foregroundMark x1="18512" y1="69808" x2="16436" y2="79756"/>
                            <a14:foregroundMark x1="16436" y1="79756" x2="11246" y2="86736"/>
                            <a14:foregroundMark x1="11246" y1="86736" x2="2249" y2="91449"/>
                            <a14:foregroundMark x1="37197" y1="97033" x2="53287" y2="958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846089" y="2273390"/>
                <a:ext cx="3382496" cy="3353236"/>
              </a:xfrm>
              <a:prstGeom prst="rect">
                <a:avLst/>
              </a:prstGeom>
            </p:spPr>
          </p:pic>
          <p:pic>
            <p:nvPicPr>
              <p:cNvPr id="9" name="그림 8" descr="실외, 나무, 식물, 그룹이(가) 표시된 사진&#10;&#10;자동 생성된 설명">
                <a:extLst>
                  <a:ext uri="{FF2B5EF4-FFF2-40B4-BE49-F238E27FC236}">
                    <a16:creationId xmlns:a16="http://schemas.microsoft.com/office/drawing/2014/main" id="{0814DB0F-4BEA-4A1B-BBB5-F51E1A032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0444" b="95605" l="2963" r="26667">
                            <a14:foregroundMark x1="13651" y1="64730" x2="16009" y2="63779"/>
                            <a14:foregroundMark x1="15461" y1="63633" x2="16557" y2="63633"/>
                            <a14:foregroundMark x1="7785" y1="91192" x2="9868" y2="92580"/>
                            <a14:foregroundMark x1="21107" y1="93713" x2="25384" y2="93165"/>
                            <a14:foregroundMark x1="25384" y1="93165" x2="25439" y2="93165"/>
                            <a14:foregroundMark x1="20121" y1="93787" x2="20121" y2="93787"/>
                            <a14:foregroundMark x1="20066" y1="93458" x2="20066" y2="93458"/>
                            <a14:foregroundMark x1="20011" y1="93202" x2="20011" y2="93202"/>
                            <a14:foregroundMark x1="20011" y1="93129" x2="20011" y2="93129"/>
                            <a14:foregroundMark x1="13377" y1="64912" x2="13377" y2="64912"/>
                            <a14:foregroundMark x1="13377" y1="65241" x2="13377" y2="65241"/>
                            <a14:foregroundMark x1="13322" y1="65643" x2="13322" y2="65643"/>
                            <a14:backgroundMark x1="14090" y1="67544" x2="14035" y2="68165"/>
                            <a14:backgroundMark x1="14693" y1="67325" x2="14309" y2="67178"/>
                            <a14:backgroundMark x1="9375" y1="76060" x2="12061" y2="78765"/>
                            <a14:backgroundMark x1="12061" y1="78765" x2="12061" y2="81871"/>
                            <a14:backgroundMark x1="12061" y1="81871" x2="10800" y2="84539"/>
                            <a14:backgroundMark x1="10800" y1="84539" x2="9211" y2="81981"/>
                            <a14:backgroundMark x1="9211" y1="81981" x2="10471" y2="79167"/>
                            <a14:backgroundMark x1="10471" y1="79167" x2="10471" y2="79167"/>
                            <a14:backgroundMark x1="26316" y1="93860" x2="26316" y2="93860"/>
                            <a14:backgroundMark x1="13213" y1="65826" x2="13213" y2="65826"/>
                            <a14:backgroundMark x1="13158" y1="65534" x2="13158" y2="65534"/>
                            <a14:backgroundMark x1="13322" y1="65680" x2="13322" y2="65680"/>
                            <a14:backgroundMark x1="13322" y1="65643" x2="13322" y2="65643"/>
                            <a14:backgroundMark x1="13377" y1="65241" x2="13377" y2="65241"/>
                            <a14:backgroundMark x1="13322" y1="64912" x2="13322" y2="64912"/>
                            <a14:backgroundMark x1="25164" y1="91849" x2="25164" y2="918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049" r="70370" b="21199"/>
              <a:stretch/>
            </p:blipFill>
            <p:spPr>
              <a:xfrm flipH="1">
                <a:off x="5527609" y="886793"/>
                <a:ext cx="3558754" cy="4739833"/>
              </a:xfrm>
              <a:prstGeom prst="rect">
                <a:avLst/>
              </a:prstGeom>
            </p:spPr>
          </p:pic>
        </p:grpSp>
        <p:pic>
          <p:nvPicPr>
            <p:cNvPr id="7" name="robot.gif" descr="robot.gif">
              <a:extLst>
                <a:ext uri="{FF2B5EF4-FFF2-40B4-BE49-F238E27FC236}">
                  <a16:creationId xmlns:a16="http://schemas.microsoft.com/office/drawing/2014/main" id="{35E8040F-EC6F-4FBF-AD6E-ABD4FA0A7B46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3514">
              <a:off x="3798970" y="4578050"/>
              <a:ext cx="1125919" cy="789479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1D8F8D50-03D9-47E9-B222-FC587B3B05C2}"/>
              </a:ext>
            </a:extLst>
          </p:cNvPr>
          <p:cNvSpPr/>
          <p:nvPr/>
        </p:nvSpPr>
        <p:spPr>
          <a:xfrm rot="10800000">
            <a:off x="561638" y="109940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32B0F7-7C4F-46D7-B15A-C7A97C0938D5}"/>
              </a:ext>
            </a:extLst>
          </p:cNvPr>
          <p:cNvCxnSpPr>
            <a:cxnSpLocks/>
          </p:cNvCxnSpPr>
          <p:nvPr/>
        </p:nvCxnSpPr>
        <p:spPr>
          <a:xfrm flipV="1">
            <a:off x="616705" y="1204176"/>
            <a:ext cx="0" cy="5985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440856-B894-4513-92FF-6944A6407ECB}"/>
              </a:ext>
            </a:extLst>
          </p:cNvPr>
          <p:cNvCxnSpPr>
            <a:cxnSpLocks/>
          </p:cNvCxnSpPr>
          <p:nvPr/>
        </p:nvCxnSpPr>
        <p:spPr>
          <a:xfrm flipV="1">
            <a:off x="616705" y="-14841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15D20334-C063-402E-AF62-42B3CF460973}"/>
              </a:ext>
            </a:extLst>
          </p:cNvPr>
          <p:cNvSpPr/>
          <p:nvPr/>
        </p:nvSpPr>
        <p:spPr>
          <a:xfrm rot="10800000">
            <a:off x="56163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49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9000" decel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18933 0.00324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6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315DEF-B063-4F70-BC84-A860295B2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70" y="1404518"/>
            <a:ext cx="2308027" cy="4803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603A98-2FB6-482A-A3ED-CB1FA2D96DEB}"/>
              </a:ext>
            </a:extLst>
          </p:cNvPr>
          <p:cNvSpPr txBox="1"/>
          <p:nvPr/>
        </p:nvSpPr>
        <p:spPr>
          <a:xfrm>
            <a:off x="449943" y="629558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User Scenario – </a:t>
            </a:r>
            <a:r>
              <a:rPr lang="ko-KR" altLang="en-US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이동 중 화면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D8F8D50-03D9-47E9-B222-FC587B3B05C2}"/>
              </a:ext>
            </a:extLst>
          </p:cNvPr>
          <p:cNvSpPr/>
          <p:nvPr/>
        </p:nvSpPr>
        <p:spPr>
          <a:xfrm rot="10800000">
            <a:off x="561638" y="109940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32B0F7-7C4F-46D7-B15A-C7A97C0938D5}"/>
              </a:ext>
            </a:extLst>
          </p:cNvPr>
          <p:cNvCxnSpPr>
            <a:cxnSpLocks/>
          </p:cNvCxnSpPr>
          <p:nvPr/>
        </p:nvCxnSpPr>
        <p:spPr>
          <a:xfrm flipV="1">
            <a:off x="616705" y="1204176"/>
            <a:ext cx="0" cy="5985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440856-B894-4513-92FF-6944A6407ECB}"/>
              </a:ext>
            </a:extLst>
          </p:cNvPr>
          <p:cNvCxnSpPr>
            <a:cxnSpLocks/>
          </p:cNvCxnSpPr>
          <p:nvPr/>
        </p:nvCxnSpPr>
        <p:spPr>
          <a:xfrm flipV="1">
            <a:off x="616705" y="-14841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15D20334-C063-402E-AF62-42B3CF460973}"/>
              </a:ext>
            </a:extLst>
          </p:cNvPr>
          <p:cNvSpPr/>
          <p:nvPr/>
        </p:nvSpPr>
        <p:spPr>
          <a:xfrm rot="10800000">
            <a:off x="56163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102164-036A-4689-A80A-7FFBF863564B}"/>
              </a:ext>
            </a:extLst>
          </p:cNvPr>
          <p:cNvGrpSpPr/>
          <p:nvPr/>
        </p:nvGrpSpPr>
        <p:grpSpPr>
          <a:xfrm>
            <a:off x="3166363" y="1404518"/>
            <a:ext cx="6240274" cy="4739833"/>
            <a:chOff x="2975863" y="1404518"/>
            <a:chExt cx="6240274" cy="47398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64BDFBE-B961-4183-9773-14E259337B6F}"/>
                </a:ext>
              </a:extLst>
            </p:cNvPr>
            <p:cNvGrpSpPr/>
            <p:nvPr/>
          </p:nvGrpSpPr>
          <p:grpSpPr>
            <a:xfrm>
              <a:off x="2975863" y="1404518"/>
              <a:ext cx="6240274" cy="4739833"/>
              <a:chOff x="2846089" y="886793"/>
              <a:chExt cx="6240274" cy="473983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9AC4C505-B432-4A14-A97F-33E7AA9B2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8028" b="97033" l="2076" r="89446">
                            <a14:foregroundMark x1="37716" y1="69808" x2="48789" y2="71902"/>
                            <a14:foregroundMark x1="33564" y1="60035" x2="51038" y2="60035"/>
                            <a14:foregroundMark x1="46194" y1="8028" x2="53979" y2="8028"/>
                            <a14:foregroundMark x1="70934" y1="93543" x2="75779" y2="93194"/>
                            <a14:foregroundMark x1="18512" y1="69808" x2="16436" y2="79756"/>
                            <a14:foregroundMark x1="16436" y1="79756" x2="11246" y2="86736"/>
                            <a14:foregroundMark x1="11246" y1="86736" x2="2249" y2="91449"/>
                            <a14:foregroundMark x1="37197" y1="97033" x2="53287" y2="9581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846089" y="2273390"/>
                <a:ext cx="3382496" cy="3353236"/>
              </a:xfrm>
              <a:prstGeom prst="rect">
                <a:avLst/>
              </a:prstGeom>
            </p:spPr>
          </p:pic>
          <p:pic>
            <p:nvPicPr>
              <p:cNvPr id="9" name="그림 8" descr="실외, 나무, 식물, 그룹이(가) 표시된 사진&#10;&#10;자동 생성된 설명">
                <a:extLst>
                  <a:ext uri="{FF2B5EF4-FFF2-40B4-BE49-F238E27FC236}">
                    <a16:creationId xmlns:a16="http://schemas.microsoft.com/office/drawing/2014/main" id="{0814DB0F-4BEA-4A1B-BBB5-F51E1A032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0444" b="95605" l="2963" r="26667">
                            <a14:foregroundMark x1="13651" y1="64730" x2="16009" y2="63779"/>
                            <a14:foregroundMark x1="15461" y1="63633" x2="16557" y2="63633"/>
                            <a14:foregroundMark x1="7785" y1="91192" x2="9868" y2="92580"/>
                            <a14:foregroundMark x1="21107" y1="93713" x2="25384" y2="93165"/>
                            <a14:foregroundMark x1="25384" y1="93165" x2="25439" y2="93165"/>
                            <a14:foregroundMark x1="20121" y1="93787" x2="20121" y2="93787"/>
                            <a14:foregroundMark x1="20066" y1="93458" x2="20066" y2="93458"/>
                            <a14:foregroundMark x1="20011" y1="93202" x2="20011" y2="93202"/>
                            <a14:foregroundMark x1="20011" y1="93129" x2="20011" y2="93129"/>
                            <a14:foregroundMark x1="13377" y1="64912" x2="13377" y2="64912"/>
                            <a14:foregroundMark x1="13377" y1="65241" x2="13377" y2="65241"/>
                            <a14:foregroundMark x1="13322" y1="65643" x2="13322" y2="65643"/>
                            <a14:backgroundMark x1="14090" y1="67544" x2="14035" y2="68165"/>
                            <a14:backgroundMark x1="14693" y1="67325" x2="14309" y2="67178"/>
                            <a14:backgroundMark x1="9375" y1="76060" x2="12061" y2="78765"/>
                            <a14:backgroundMark x1="12061" y1="78765" x2="12061" y2="81871"/>
                            <a14:backgroundMark x1="12061" y1="81871" x2="10800" y2="84539"/>
                            <a14:backgroundMark x1="10800" y1="84539" x2="9211" y2="81981"/>
                            <a14:backgroundMark x1="9211" y1="81981" x2="10471" y2="79167"/>
                            <a14:backgroundMark x1="10471" y1="79167" x2="10471" y2="79167"/>
                            <a14:backgroundMark x1="26316" y1="93860" x2="26316" y2="93860"/>
                            <a14:backgroundMark x1="13213" y1="65826" x2="13213" y2="65826"/>
                            <a14:backgroundMark x1="13158" y1="65534" x2="13158" y2="65534"/>
                            <a14:backgroundMark x1="13322" y1="65680" x2="13322" y2="65680"/>
                            <a14:backgroundMark x1="13322" y1="65643" x2="13322" y2="65643"/>
                            <a14:backgroundMark x1="13377" y1="65241" x2="13377" y2="65241"/>
                            <a14:backgroundMark x1="13322" y1="64912" x2="13322" y2="64912"/>
                            <a14:backgroundMark x1="25164" y1="91849" x2="25164" y2="9184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6049" r="70370" b="21199"/>
              <a:stretch/>
            </p:blipFill>
            <p:spPr>
              <a:xfrm flipH="1">
                <a:off x="5527609" y="886793"/>
                <a:ext cx="3558754" cy="4739833"/>
              </a:xfrm>
              <a:prstGeom prst="rect">
                <a:avLst/>
              </a:prstGeom>
            </p:spPr>
          </p:pic>
        </p:grpSp>
        <p:pic>
          <p:nvPicPr>
            <p:cNvPr id="14" name="그림 13" descr="그리기, 테이블이(가) 표시된 사진&#10;&#10;자동 생성된 설명">
              <a:extLst>
                <a:ext uri="{FF2B5EF4-FFF2-40B4-BE49-F238E27FC236}">
                  <a16:creationId xmlns:a16="http://schemas.microsoft.com/office/drawing/2014/main" id="{A075DD9A-0D21-4E0A-9FBC-EBF457AF3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000" flipH="1">
              <a:off x="3772520" y="4563646"/>
              <a:ext cx="1156774" cy="808397"/>
            </a:xfrm>
            <a:prstGeom prst="rect">
              <a:avLst/>
            </a:prstGeom>
          </p:spPr>
        </p:pic>
      </p:grpSp>
      <p:pic>
        <p:nvPicPr>
          <p:cNvPr id="16" name="bixby_brrbrr_has_not_arried_yet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F107910-FB94-42E1-8DAB-AFB49141E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53500" y="1557867"/>
            <a:ext cx="2108200" cy="447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25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20027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1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D49CB9-9B80-479D-9A37-CDB932AC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091" y="1483765"/>
            <a:ext cx="2230380" cy="47238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13C4F2-FA30-49DD-AE06-1261D08E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76" y="1383530"/>
            <a:ext cx="6796589" cy="4824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2F2642-D9EA-4D7C-A8DF-E387AC9B1244}"/>
              </a:ext>
            </a:extLst>
          </p:cNvPr>
          <p:cNvSpPr txBox="1"/>
          <p:nvPr/>
        </p:nvSpPr>
        <p:spPr>
          <a:xfrm>
            <a:off x="449943" y="62955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User Scenario – </a:t>
            </a:r>
            <a:r>
              <a:rPr lang="ko-KR" altLang="en-US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안내 종료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68A949-64CE-40F1-84F8-93EFA8ABEBAF}"/>
              </a:ext>
            </a:extLst>
          </p:cNvPr>
          <p:cNvCxnSpPr>
            <a:cxnSpLocks/>
          </p:cNvCxnSpPr>
          <p:nvPr/>
        </p:nvCxnSpPr>
        <p:spPr>
          <a:xfrm flipV="1">
            <a:off x="616705" y="1204176"/>
            <a:ext cx="0" cy="5985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62035B-E25C-4E8A-9DFA-2BF1AF914729}"/>
              </a:ext>
            </a:extLst>
          </p:cNvPr>
          <p:cNvCxnSpPr>
            <a:cxnSpLocks/>
          </p:cNvCxnSpPr>
          <p:nvPr/>
        </p:nvCxnSpPr>
        <p:spPr>
          <a:xfrm flipV="1">
            <a:off x="616705" y="-14841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B1C780C-F7BF-41D7-B74D-C49E978BFAE3}"/>
              </a:ext>
            </a:extLst>
          </p:cNvPr>
          <p:cNvSpPr/>
          <p:nvPr/>
        </p:nvSpPr>
        <p:spPr>
          <a:xfrm rot="10800000">
            <a:off x="56163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D652E3D-3CDE-4738-A222-9240ABE8E6CA}"/>
              </a:ext>
            </a:extLst>
          </p:cNvPr>
          <p:cNvSpPr/>
          <p:nvPr/>
        </p:nvSpPr>
        <p:spPr>
          <a:xfrm rot="10800000">
            <a:off x="561638" y="109940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C7D3E20F-EF5C-4E00-90B8-93433127C8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5000" r="6917"/>
          <a:stretch/>
        </p:blipFill>
        <p:spPr>
          <a:xfrm>
            <a:off x="1340605" y="1971675"/>
            <a:ext cx="6612769" cy="39433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3BFF34-8D9A-45A0-8C5F-7ADF46630DB6}"/>
              </a:ext>
            </a:extLst>
          </p:cNvPr>
          <p:cNvGrpSpPr/>
          <p:nvPr/>
        </p:nvGrpSpPr>
        <p:grpSpPr>
          <a:xfrm>
            <a:off x="7206023" y="2003209"/>
            <a:ext cx="729982" cy="278950"/>
            <a:chOff x="6932663" y="2003208"/>
            <a:chExt cx="812842" cy="29846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FC5BF6B-5D6A-423A-87F7-CF759DDA6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8750" y1="34043" x2="18750" y2="34043"/>
                          <a14:foregroundMark x1="29688" y1="19149" x2="29688" y2="19149"/>
                          <a14:foregroundMark x1="14063" y1="46809" x2="14063" y2="46809"/>
                          <a14:foregroundMark x1="18750" y1="36170" x2="18750" y2="36170"/>
                          <a14:foregroundMark x1="18750" y1="36170" x2="18750" y2="36170"/>
                          <a14:foregroundMark x1="30469" y1="10638" x2="30469" y2="106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2663" y="2003208"/>
              <a:ext cx="812842" cy="2984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BB8357-49B1-4274-A93F-5ED6073463AF}"/>
                </a:ext>
              </a:extLst>
            </p:cNvPr>
            <p:cNvSpPr txBox="1"/>
            <p:nvPr/>
          </p:nvSpPr>
          <p:spPr>
            <a:xfrm>
              <a:off x="7150347" y="202073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n-ea"/>
                </a:rPr>
                <a:t>종료</a:t>
              </a:r>
            </a:p>
          </p:txBody>
        </p:sp>
      </p:grpSp>
      <p:pic>
        <p:nvPicPr>
          <p:cNvPr id="10" name="그림 9" descr="전자기기, 모니터, 실외, 표지판이(가) 표시된 사진&#10;&#10;자동 생성된 설명">
            <a:extLst>
              <a:ext uri="{FF2B5EF4-FFF2-40B4-BE49-F238E27FC236}">
                <a16:creationId xmlns:a16="http://schemas.microsoft.com/office/drawing/2014/main" id="{787AEA32-A4FE-4A9B-A251-F26DADE97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89" y="1361364"/>
            <a:ext cx="2487384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373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D49CB9-9B80-479D-9A37-CDB932AC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091" y="1483765"/>
            <a:ext cx="2230380" cy="47238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13C4F2-FA30-49DD-AE06-1261D08E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76" y="1383530"/>
            <a:ext cx="6796589" cy="4824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2F2642-D9EA-4D7C-A8DF-E387AC9B1244}"/>
              </a:ext>
            </a:extLst>
          </p:cNvPr>
          <p:cNvSpPr txBox="1"/>
          <p:nvPr/>
        </p:nvSpPr>
        <p:spPr>
          <a:xfrm>
            <a:off x="449943" y="629558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User Scenario – </a:t>
            </a:r>
            <a:r>
              <a:rPr lang="ko-KR" altLang="en-US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다른 층 안내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68A949-64CE-40F1-84F8-93EFA8ABEBAF}"/>
              </a:ext>
            </a:extLst>
          </p:cNvPr>
          <p:cNvCxnSpPr>
            <a:cxnSpLocks/>
          </p:cNvCxnSpPr>
          <p:nvPr/>
        </p:nvCxnSpPr>
        <p:spPr>
          <a:xfrm flipV="1">
            <a:off x="616705" y="1204176"/>
            <a:ext cx="0" cy="5985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62035B-E25C-4E8A-9DFA-2BF1AF914729}"/>
              </a:ext>
            </a:extLst>
          </p:cNvPr>
          <p:cNvCxnSpPr>
            <a:cxnSpLocks/>
          </p:cNvCxnSpPr>
          <p:nvPr/>
        </p:nvCxnSpPr>
        <p:spPr>
          <a:xfrm flipV="1">
            <a:off x="616705" y="-14841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B1C780C-F7BF-41D7-B74D-C49E978BFAE3}"/>
              </a:ext>
            </a:extLst>
          </p:cNvPr>
          <p:cNvSpPr/>
          <p:nvPr/>
        </p:nvSpPr>
        <p:spPr>
          <a:xfrm rot="10800000">
            <a:off x="56163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D652E3D-3CDE-4738-A222-9240ABE8E6CA}"/>
              </a:ext>
            </a:extLst>
          </p:cNvPr>
          <p:cNvSpPr/>
          <p:nvPr/>
        </p:nvSpPr>
        <p:spPr>
          <a:xfrm rot="10800000">
            <a:off x="561638" y="109940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3BFF34-8D9A-45A0-8C5F-7ADF46630DB6}"/>
              </a:ext>
            </a:extLst>
          </p:cNvPr>
          <p:cNvGrpSpPr/>
          <p:nvPr/>
        </p:nvGrpSpPr>
        <p:grpSpPr>
          <a:xfrm>
            <a:off x="7206023" y="1952409"/>
            <a:ext cx="729982" cy="278950"/>
            <a:chOff x="6932663" y="2003208"/>
            <a:chExt cx="812842" cy="29846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FC5BF6B-5D6A-423A-87F7-CF759DDA6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8750" y1="34043" x2="18750" y2="34043"/>
                          <a14:foregroundMark x1="29688" y1="19149" x2="29688" y2="19149"/>
                          <a14:foregroundMark x1="14063" y1="46809" x2="14063" y2="46809"/>
                          <a14:foregroundMark x1="18750" y1="36170" x2="18750" y2="36170"/>
                          <a14:foregroundMark x1="18750" y1="36170" x2="18750" y2="36170"/>
                          <a14:foregroundMark x1="30469" y1="10638" x2="30469" y2="106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2663" y="2003208"/>
              <a:ext cx="812842" cy="2984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BB8357-49B1-4274-A93F-5ED6073463AF}"/>
                </a:ext>
              </a:extLst>
            </p:cNvPr>
            <p:cNvSpPr txBox="1"/>
            <p:nvPr/>
          </p:nvSpPr>
          <p:spPr>
            <a:xfrm>
              <a:off x="7150347" y="202073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n-ea"/>
                </a:rPr>
                <a:t>종료</a:t>
              </a:r>
            </a:p>
          </p:txBody>
        </p:sp>
      </p:grp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867A220-328A-4BB4-9E0E-45D7648F55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r="6174"/>
          <a:stretch/>
        </p:blipFill>
        <p:spPr>
          <a:xfrm>
            <a:off x="1358899" y="1962569"/>
            <a:ext cx="6583681" cy="399119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60EF92-9551-46C0-8844-AE283A06902B}"/>
              </a:ext>
            </a:extLst>
          </p:cNvPr>
          <p:cNvGrpSpPr/>
          <p:nvPr/>
        </p:nvGrpSpPr>
        <p:grpSpPr>
          <a:xfrm>
            <a:off x="7199448" y="1993049"/>
            <a:ext cx="729982" cy="278950"/>
            <a:chOff x="6932663" y="2003208"/>
            <a:chExt cx="812842" cy="29846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41FF6DF-1894-4F9D-986D-307D85118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8750" y1="34043" x2="18750" y2="34043"/>
                          <a14:foregroundMark x1="29688" y1="19149" x2="29688" y2="19149"/>
                          <a14:foregroundMark x1="14063" y1="46809" x2="14063" y2="46809"/>
                          <a14:foregroundMark x1="18750" y1="36170" x2="18750" y2="36170"/>
                          <a14:foregroundMark x1="18750" y1="36170" x2="18750" y2="36170"/>
                          <a14:foregroundMark x1="30469" y1="10638" x2="30469" y2="106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2663" y="2003208"/>
              <a:ext cx="812842" cy="29846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E5BB53E-31E6-4E69-B190-7E54DF07AB44}"/>
                </a:ext>
              </a:extLst>
            </p:cNvPr>
            <p:cNvSpPr txBox="1"/>
            <p:nvPr/>
          </p:nvSpPr>
          <p:spPr>
            <a:xfrm>
              <a:off x="7150347" y="202073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n-ea"/>
                </a:rPr>
                <a:t>종료</a:t>
              </a:r>
            </a:p>
          </p:txBody>
        </p:sp>
      </p:grpSp>
      <p:pic>
        <p:nvPicPr>
          <p:cNvPr id="11" name="그림 10" descr="전자기기, 모니터, 전화, 표지판이(가) 표시된 사진&#10;&#10;자동 생성된 설명">
            <a:extLst>
              <a:ext uri="{FF2B5EF4-FFF2-40B4-BE49-F238E27FC236}">
                <a16:creationId xmlns:a16="http://schemas.microsoft.com/office/drawing/2014/main" id="{A4B71CE4-FD8D-4FE5-B974-4B80B889B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89" y="1383530"/>
            <a:ext cx="2487384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393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CBA3DED-DF3B-4CBF-B00D-81BA66C75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3" r="-3" b="22071"/>
          <a:stretch/>
        </p:blipFill>
        <p:spPr>
          <a:xfrm>
            <a:off x="1163870" y="1124951"/>
            <a:ext cx="9459005" cy="51473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992249-395D-4348-9244-A4B3662766E4}"/>
              </a:ext>
            </a:extLst>
          </p:cNvPr>
          <p:cNvSpPr txBox="1"/>
          <p:nvPr/>
        </p:nvSpPr>
        <p:spPr>
          <a:xfrm>
            <a:off x="8978597" y="318408"/>
            <a:ext cx="2318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Service Extension</a:t>
            </a:r>
            <a:endParaRPr lang="ko-KR" altLang="en-US" sz="20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74A6A2E-42FB-4696-82D1-0E486795708E}"/>
              </a:ext>
            </a:extLst>
          </p:cNvPr>
          <p:cNvSpPr/>
          <p:nvPr/>
        </p:nvSpPr>
        <p:spPr>
          <a:xfrm rot="10800000">
            <a:off x="1137896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256ABC7-450E-4ADF-8383-2D98B72B11D6}"/>
              </a:ext>
            </a:extLst>
          </p:cNvPr>
          <p:cNvCxnSpPr>
            <a:cxnSpLocks/>
          </p:cNvCxnSpPr>
          <p:nvPr/>
        </p:nvCxnSpPr>
        <p:spPr>
          <a:xfrm>
            <a:off x="616705" y="502795"/>
            <a:ext cx="81558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4A759E-3A89-433D-AC3B-2E48F79987C1}"/>
              </a:ext>
            </a:extLst>
          </p:cNvPr>
          <p:cNvCxnSpPr>
            <a:cxnSpLocks/>
          </p:cNvCxnSpPr>
          <p:nvPr/>
        </p:nvCxnSpPr>
        <p:spPr>
          <a:xfrm flipV="1">
            <a:off x="616705" y="-14841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8C3960BC-B13D-42B6-9BF7-0D853B3E8DD2}"/>
              </a:ext>
            </a:extLst>
          </p:cNvPr>
          <p:cNvSpPr/>
          <p:nvPr/>
        </p:nvSpPr>
        <p:spPr>
          <a:xfrm rot="10800000">
            <a:off x="8727567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4C2462-9B2A-4A0D-A393-B94D622602B6}"/>
              </a:ext>
            </a:extLst>
          </p:cNvPr>
          <p:cNvCxnSpPr>
            <a:cxnSpLocks/>
          </p:cNvCxnSpPr>
          <p:nvPr/>
        </p:nvCxnSpPr>
        <p:spPr>
          <a:xfrm flipV="1">
            <a:off x="11435612" y="559819"/>
            <a:ext cx="0" cy="5572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7D6714-5DB1-4CB6-A4B3-C5C357F9992E}"/>
              </a:ext>
            </a:extLst>
          </p:cNvPr>
          <p:cNvCxnSpPr>
            <a:cxnSpLocks/>
          </p:cNvCxnSpPr>
          <p:nvPr/>
        </p:nvCxnSpPr>
        <p:spPr>
          <a:xfrm>
            <a:off x="11435612" y="6131860"/>
            <a:ext cx="8127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7F84C6B-3599-463B-AC66-396F9845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981" y="1177867"/>
            <a:ext cx="4804093" cy="4502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0B594A-5D5F-4547-BC97-8D663605D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676" y="1436247"/>
            <a:ext cx="4604803" cy="424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57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6D6DCD-79D9-48CC-8FF5-4B8BF7A297A1}"/>
              </a:ext>
            </a:extLst>
          </p:cNvPr>
          <p:cNvSpPr txBox="1"/>
          <p:nvPr/>
        </p:nvSpPr>
        <p:spPr>
          <a:xfrm>
            <a:off x="134897" y="4722020"/>
            <a:ext cx="1654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Technology </a:t>
            </a:r>
          </a:p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    Stack</a:t>
            </a:r>
            <a:endParaRPr lang="ko-KR" altLang="en-US" sz="20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7F0AC25-D18A-4DDD-9870-6E850468EF62}"/>
              </a:ext>
            </a:extLst>
          </p:cNvPr>
          <p:cNvSpPr/>
          <p:nvPr/>
        </p:nvSpPr>
        <p:spPr>
          <a:xfrm rot="10800000">
            <a:off x="790370" y="5623220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6E26B62-8B20-42A7-87F5-E8E9F22772C5}"/>
              </a:ext>
            </a:extLst>
          </p:cNvPr>
          <p:cNvCxnSpPr>
            <a:cxnSpLocks/>
          </p:cNvCxnSpPr>
          <p:nvPr/>
        </p:nvCxnSpPr>
        <p:spPr>
          <a:xfrm flipV="1">
            <a:off x="847014" y="502797"/>
            <a:ext cx="0" cy="39168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D8725D-A927-4B3A-9891-013BF3C23583}"/>
              </a:ext>
            </a:extLst>
          </p:cNvPr>
          <p:cNvCxnSpPr>
            <a:cxnSpLocks/>
          </p:cNvCxnSpPr>
          <p:nvPr/>
        </p:nvCxnSpPr>
        <p:spPr>
          <a:xfrm>
            <a:off x="-22369" y="6131860"/>
            <a:ext cx="86938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34DD0E-52DF-4CB9-A23F-A8263BEAE624}"/>
              </a:ext>
            </a:extLst>
          </p:cNvPr>
          <p:cNvCxnSpPr>
            <a:cxnSpLocks/>
          </p:cNvCxnSpPr>
          <p:nvPr/>
        </p:nvCxnSpPr>
        <p:spPr>
          <a:xfrm>
            <a:off x="847014" y="502795"/>
            <a:ext cx="1134498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72230BE8-0924-4797-B12E-8F6FFE2CBAEC}"/>
              </a:ext>
            </a:extLst>
          </p:cNvPr>
          <p:cNvSpPr/>
          <p:nvPr/>
        </p:nvSpPr>
        <p:spPr>
          <a:xfrm rot="10800000">
            <a:off x="790369" y="4390962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1BD537-78E1-4E81-9A1B-8346668F17CF}"/>
              </a:ext>
            </a:extLst>
          </p:cNvPr>
          <p:cNvCxnSpPr>
            <a:cxnSpLocks/>
          </p:cNvCxnSpPr>
          <p:nvPr/>
        </p:nvCxnSpPr>
        <p:spPr>
          <a:xfrm flipV="1">
            <a:off x="847014" y="5615935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a28dcd12-094d-4248-bfcc-f6fb954c7ab8-postgres.png" descr="a28dcd12-094d-4248-bfcc-f6fb954c7ab8-postgres.png">
            <a:extLst>
              <a:ext uri="{FF2B5EF4-FFF2-40B4-BE49-F238E27FC236}">
                <a16:creationId xmlns:a16="http://schemas.microsoft.com/office/drawing/2014/main" id="{C5D96BDF-C1FA-422F-A60E-30E56A182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090" y="3315968"/>
            <a:ext cx="924123" cy="1374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6NeUjiKQKK3qbZLDWD8Q.png" descr="6NeUjiKQKK3qbZLDWD8Q.png">
            <a:extLst>
              <a:ext uri="{FF2B5EF4-FFF2-40B4-BE49-F238E27FC236}">
                <a16:creationId xmlns:a16="http://schemas.microsoft.com/office/drawing/2014/main" id="{DC34A6DA-8CAF-4C6D-8B4F-40C932550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05" y="3530880"/>
            <a:ext cx="743281" cy="933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37_2019081518484308.jpg" descr="37_2019081518484308.jpg">
            <a:extLst>
              <a:ext uri="{FF2B5EF4-FFF2-40B4-BE49-F238E27FC236}">
                <a16:creationId xmlns:a16="http://schemas.microsoft.com/office/drawing/2014/main" id="{C9CCBB8B-0790-4D8B-8A6E-945C74E0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22" t="22521" r="25622" b="22521"/>
          <a:stretch>
            <a:fillRect/>
          </a:stretch>
        </p:blipFill>
        <p:spPr>
          <a:xfrm>
            <a:off x="4027942" y="3554024"/>
            <a:ext cx="524272" cy="878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react-logo.png" descr="react-logo.png">
            <a:extLst>
              <a:ext uri="{FF2B5EF4-FFF2-40B4-BE49-F238E27FC236}">
                <a16:creationId xmlns:a16="http://schemas.microsoft.com/office/drawing/2014/main" id="{B40E98A2-031B-43B5-BD19-1F8E186BB3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96" t="26588" r="13708" b="26588"/>
          <a:stretch>
            <a:fillRect/>
          </a:stretch>
        </p:blipFill>
        <p:spPr>
          <a:xfrm>
            <a:off x="5563073" y="1690611"/>
            <a:ext cx="1418905" cy="761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typescript-1174965.png" descr="typescript-1174965.png">
            <a:extLst>
              <a:ext uri="{FF2B5EF4-FFF2-40B4-BE49-F238E27FC236}">
                <a16:creationId xmlns:a16="http://schemas.microsoft.com/office/drawing/2014/main" id="{A4A0F8B5-19C8-44D2-9F1F-916D85EF3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194" y="1795576"/>
            <a:ext cx="355504" cy="528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그림 152" descr="텍스트, 표지판, 그래피티이(가) 표시된 사진&#10;&#10;자동 생성된 설명">
            <a:extLst>
              <a:ext uri="{FF2B5EF4-FFF2-40B4-BE49-F238E27FC236}">
                <a16:creationId xmlns:a16="http://schemas.microsoft.com/office/drawing/2014/main" id="{7195AE04-DAC4-4595-8EEC-80A0636EA0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17" y="1675246"/>
            <a:ext cx="805501" cy="823686"/>
          </a:xfrm>
          <a:prstGeom prst="rect">
            <a:avLst/>
          </a:prstGeom>
        </p:spPr>
      </p:pic>
      <p:pic>
        <p:nvPicPr>
          <p:cNvPr id="154" name="그림 153" descr="그리기이(가) 표시된 사진&#10;&#10;자동 생성된 설명">
            <a:extLst>
              <a:ext uri="{FF2B5EF4-FFF2-40B4-BE49-F238E27FC236}">
                <a16:creationId xmlns:a16="http://schemas.microsoft.com/office/drawing/2014/main" id="{2F3EB004-DCBF-4BBB-BE0D-5525A07CFE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559" y="1659701"/>
            <a:ext cx="1246442" cy="899259"/>
          </a:xfrm>
          <a:prstGeom prst="rect">
            <a:avLst/>
          </a:prstGeom>
        </p:spPr>
      </p:pic>
      <p:pic>
        <p:nvPicPr>
          <p:cNvPr id="155" name="그림 154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47867BB4-8401-4012-92F5-6F74141880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771" y="3554024"/>
            <a:ext cx="834596" cy="806869"/>
          </a:xfrm>
          <a:prstGeom prst="rect">
            <a:avLst/>
          </a:prstGeom>
        </p:spPr>
      </p:pic>
      <p:pic>
        <p:nvPicPr>
          <p:cNvPr id="156" name="그림 155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AEDAF79F-9BB3-4A9A-A2A9-B63924A9201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9" r="21146"/>
          <a:stretch/>
        </p:blipFill>
        <p:spPr>
          <a:xfrm>
            <a:off x="10684570" y="3441437"/>
            <a:ext cx="635650" cy="1023146"/>
          </a:xfrm>
          <a:prstGeom prst="rect">
            <a:avLst/>
          </a:prstGeom>
        </p:spPr>
      </p:pic>
      <p:pic>
        <p:nvPicPr>
          <p:cNvPr id="157" name="그림 156" descr="그리기이(가) 표시된 사진&#10;&#10;자동 생성된 설명">
            <a:extLst>
              <a:ext uri="{FF2B5EF4-FFF2-40B4-BE49-F238E27FC236}">
                <a16:creationId xmlns:a16="http://schemas.microsoft.com/office/drawing/2014/main" id="{7D29211F-A272-402B-9ACD-C466EF1D19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992" y="5281826"/>
            <a:ext cx="1048816" cy="813275"/>
          </a:xfrm>
          <a:prstGeom prst="rect">
            <a:avLst/>
          </a:prstGeom>
        </p:spPr>
      </p:pic>
      <p:sp>
        <p:nvSpPr>
          <p:cNvPr id="158" name="AutoShape 4" descr="NGINX | High Performance Load Balancer, Web Server, &amp; Reverse Proxy">
            <a:extLst>
              <a:ext uri="{FF2B5EF4-FFF2-40B4-BE49-F238E27FC236}">
                <a16:creationId xmlns:a16="http://schemas.microsoft.com/office/drawing/2014/main" id="{03C0EF97-5446-4C5D-9159-D931A421DB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61457" y="562344"/>
            <a:ext cx="133183" cy="19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50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59" name="Picture 8" descr="처음 시작하는 Node.js 개발 - 1 - 설치 및 버전 관리(NVM, n) | HEROPY">
            <a:extLst>
              <a:ext uri="{FF2B5EF4-FFF2-40B4-BE49-F238E27FC236}">
                <a16:creationId xmlns:a16="http://schemas.microsoft.com/office/drawing/2014/main" id="{41ADB1FE-5688-4585-AAF6-BB8FE4296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2" t="15043" r="16244" b="13211"/>
          <a:stretch/>
        </p:blipFill>
        <p:spPr bwMode="auto">
          <a:xfrm>
            <a:off x="1948808" y="1692318"/>
            <a:ext cx="1010920" cy="83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10" descr="Building a simple REST API with NodeJS and Express.">
            <a:extLst>
              <a:ext uri="{FF2B5EF4-FFF2-40B4-BE49-F238E27FC236}">
                <a16:creationId xmlns:a16="http://schemas.microsoft.com/office/drawing/2014/main" id="{FEA05501-D21F-4111-B1CF-5A0CBAA67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9" t="28670" r="34203" b="35820"/>
          <a:stretch/>
        </p:blipFill>
        <p:spPr bwMode="auto">
          <a:xfrm>
            <a:off x="3107622" y="1768962"/>
            <a:ext cx="883434" cy="55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2" descr="File:Bixby logo.svg - Wikimedia Commons">
            <a:extLst>
              <a:ext uri="{FF2B5EF4-FFF2-40B4-BE49-F238E27FC236}">
                <a16:creationId xmlns:a16="http://schemas.microsoft.com/office/drawing/2014/main" id="{927F3896-4345-47FD-BC84-9FA4CA336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91" y="5382839"/>
            <a:ext cx="1254046" cy="55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4" descr="Simple production environment with Webpack and Express | Alejandro ...">
            <a:extLst>
              <a:ext uri="{FF2B5EF4-FFF2-40B4-BE49-F238E27FC236}">
                <a16:creationId xmlns:a16="http://schemas.microsoft.com/office/drawing/2014/main" id="{33D684E5-EA01-4B5F-B7FF-6979F0ED7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23674" r="6172" b="23884"/>
          <a:stretch/>
        </p:blipFill>
        <p:spPr bwMode="auto">
          <a:xfrm>
            <a:off x="5893619" y="3681042"/>
            <a:ext cx="1754541" cy="63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모서리가 둥근 직사각형 3">
            <a:extLst>
              <a:ext uri="{FF2B5EF4-FFF2-40B4-BE49-F238E27FC236}">
                <a16:creationId xmlns:a16="http://schemas.microsoft.com/office/drawing/2014/main" id="{9397E7EA-9B41-4CD7-A43F-364A642BDBCC}"/>
              </a:ext>
            </a:extLst>
          </p:cNvPr>
          <p:cNvSpPr/>
          <p:nvPr/>
        </p:nvSpPr>
        <p:spPr>
          <a:xfrm>
            <a:off x="1846161" y="1022426"/>
            <a:ext cx="3020321" cy="368895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Helvetica Neue Medium"/>
                <a:sym typeface="Helvetica Neue Medium"/>
              </a:rPr>
              <a:t>Back-end</a:t>
            </a:r>
          </a:p>
        </p:txBody>
      </p:sp>
      <p:sp>
        <p:nvSpPr>
          <p:cNvPr id="164" name="모서리가 둥근 직사각형 33">
            <a:extLst>
              <a:ext uri="{FF2B5EF4-FFF2-40B4-BE49-F238E27FC236}">
                <a16:creationId xmlns:a16="http://schemas.microsoft.com/office/drawing/2014/main" id="{E05CBB4C-7234-43F0-9B81-9438E3DA1A47}"/>
              </a:ext>
            </a:extLst>
          </p:cNvPr>
          <p:cNvSpPr/>
          <p:nvPr/>
        </p:nvSpPr>
        <p:spPr>
          <a:xfrm>
            <a:off x="5226280" y="1006860"/>
            <a:ext cx="3020321" cy="368895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Helvetica Neue Medium"/>
                <a:sym typeface="Helvetica Neue Medium"/>
              </a:rPr>
              <a:t>Front-end</a:t>
            </a:r>
          </a:p>
        </p:txBody>
      </p:sp>
      <p:sp>
        <p:nvSpPr>
          <p:cNvPr id="165" name="모서리가 둥근 직사각형 36">
            <a:extLst>
              <a:ext uri="{FF2B5EF4-FFF2-40B4-BE49-F238E27FC236}">
                <a16:creationId xmlns:a16="http://schemas.microsoft.com/office/drawing/2014/main" id="{E4508144-B7AF-48DF-B1A6-5DC838B5F114}"/>
              </a:ext>
            </a:extLst>
          </p:cNvPr>
          <p:cNvSpPr/>
          <p:nvPr/>
        </p:nvSpPr>
        <p:spPr>
          <a:xfrm>
            <a:off x="8606399" y="1022426"/>
            <a:ext cx="3020321" cy="368895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Helvetica Neue Medium"/>
                <a:sym typeface="Helvetica Neue Medium"/>
              </a:rPr>
              <a:t>Mobile robot</a:t>
            </a:r>
          </a:p>
        </p:txBody>
      </p:sp>
      <p:sp>
        <p:nvSpPr>
          <p:cNvPr id="166" name="모서리가 둥근 직사각형 38">
            <a:extLst>
              <a:ext uri="{FF2B5EF4-FFF2-40B4-BE49-F238E27FC236}">
                <a16:creationId xmlns:a16="http://schemas.microsoft.com/office/drawing/2014/main" id="{69B104DF-4599-41DC-8372-8B6252E68315}"/>
              </a:ext>
            </a:extLst>
          </p:cNvPr>
          <p:cNvSpPr/>
          <p:nvPr/>
        </p:nvSpPr>
        <p:spPr>
          <a:xfrm>
            <a:off x="9128367" y="2890289"/>
            <a:ext cx="2160000" cy="360000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Helvetica Neue Medium"/>
                <a:sym typeface="Helvetica Neue Medium"/>
              </a:rPr>
              <a:t>visualization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Helvetica Neue Medium"/>
              <a:sym typeface="Helvetica Neue Medium"/>
            </a:endParaRPr>
          </a:p>
        </p:txBody>
      </p:sp>
      <p:sp>
        <p:nvSpPr>
          <p:cNvPr id="168" name="모서리가 둥근 직사각형 41">
            <a:extLst>
              <a:ext uri="{FF2B5EF4-FFF2-40B4-BE49-F238E27FC236}">
                <a16:creationId xmlns:a16="http://schemas.microsoft.com/office/drawing/2014/main" id="{E073300F-ED91-487E-80CB-DAC7D706CEFD}"/>
              </a:ext>
            </a:extLst>
          </p:cNvPr>
          <p:cNvSpPr/>
          <p:nvPr/>
        </p:nvSpPr>
        <p:spPr>
          <a:xfrm>
            <a:off x="9142294" y="4775876"/>
            <a:ext cx="2160000" cy="360000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Helvetica Neue Medium"/>
                <a:sym typeface="Helvetica Neue Medium"/>
              </a:rPr>
              <a:t>MCU</a:t>
            </a:r>
            <a:endParaRPr kumimoji="0" lang="ko-KR" altLang="en-US" sz="1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Helvetica Neue Medium"/>
              <a:sym typeface="Helvetica Neue Medium"/>
            </a:endParaRPr>
          </a:p>
        </p:txBody>
      </p:sp>
      <p:pic>
        <p:nvPicPr>
          <p:cNvPr id="169" name="그림 168" descr="그리기이(가) 표시된 사진&#10;&#10;자동 생성된 설명">
            <a:extLst>
              <a:ext uri="{FF2B5EF4-FFF2-40B4-BE49-F238E27FC236}">
                <a16:creationId xmlns:a16="http://schemas.microsoft.com/office/drawing/2014/main" id="{BD26C3F2-7A0A-44E4-BDF8-88D6ABF84B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189" y="5281826"/>
            <a:ext cx="622105" cy="856384"/>
          </a:xfrm>
          <a:prstGeom prst="rect">
            <a:avLst/>
          </a:prstGeom>
        </p:spPr>
      </p:pic>
      <p:pic>
        <p:nvPicPr>
          <p:cNvPr id="170" name="drawing-js-socket-io-15.png" descr="drawing-js-socket-io-15.png">
            <a:extLst>
              <a:ext uri="{FF2B5EF4-FFF2-40B4-BE49-F238E27FC236}">
                <a16:creationId xmlns:a16="http://schemas.microsoft.com/office/drawing/2014/main" id="{9B70D5DA-B8EE-4E9E-BF8B-26DE1F4022D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361" t="24920" r="8399" b="27502"/>
          <a:stretch/>
        </p:blipFill>
        <p:spPr>
          <a:xfrm>
            <a:off x="6089376" y="5237092"/>
            <a:ext cx="1618606" cy="75527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모서리가 둥근 직사각형 57">
            <a:extLst>
              <a:ext uri="{FF2B5EF4-FFF2-40B4-BE49-F238E27FC236}">
                <a16:creationId xmlns:a16="http://schemas.microsoft.com/office/drawing/2014/main" id="{5CC4B37F-C727-4FA7-BED9-5BB746E26620}"/>
              </a:ext>
            </a:extLst>
          </p:cNvPr>
          <p:cNvSpPr/>
          <p:nvPr/>
        </p:nvSpPr>
        <p:spPr>
          <a:xfrm>
            <a:off x="2202683" y="2901844"/>
            <a:ext cx="2160000" cy="360000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Helvetica Neue Medium"/>
                <a:sym typeface="Helvetica Neue Medium"/>
              </a:rPr>
              <a:t>Data</a:t>
            </a:r>
            <a:endParaRPr kumimoji="0" lang="en-US" altLang="ko-KR" sz="1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Helvetica Neue Medium"/>
              <a:sym typeface="Helvetica Neue Medium"/>
            </a:endParaRPr>
          </a:p>
        </p:txBody>
      </p:sp>
      <p:sp>
        <p:nvSpPr>
          <p:cNvPr id="174" name="모서리가 둥근 직사각형 58">
            <a:extLst>
              <a:ext uri="{FF2B5EF4-FFF2-40B4-BE49-F238E27FC236}">
                <a16:creationId xmlns:a16="http://schemas.microsoft.com/office/drawing/2014/main" id="{EB53F0FC-B658-4058-B7D5-3E849278AC4B}"/>
              </a:ext>
            </a:extLst>
          </p:cNvPr>
          <p:cNvSpPr/>
          <p:nvPr/>
        </p:nvSpPr>
        <p:spPr>
          <a:xfrm>
            <a:off x="3733619" y="4805475"/>
            <a:ext cx="2160000" cy="360000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Helvetica Neue Medium"/>
                <a:sym typeface="Helvetica Neue Medium"/>
              </a:rPr>
              <a:t>Communication</a:t>
            </a:r>
            <a:endParaRPr kumimoji="0" lang="en-US" altLang="ko-KR" sz="1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Helvetica Neue Medium"/>
              <a:sym typeface="Helvetica Neue Medium"/>
            </a:endParaRPr>
          </a:p>
        </p:txBody>
      </p:sp>
      <p:sp>
        <p:nvSpPr>
          <p:cNvPr id="175" name="모서리가 둥근 직사각형 59">
            <a:extLst>
              <a:ext uri="{FF2B5EF4-FFF2-40B4-BE49-F238E27FC236}">
                <a16:creationId xmlns:a16="http://schemas.microsoft.com/office/drawing/2014/main" id="{F7D13675-5F9A-4C82-94DB-887826AE8306}"/>
              </a:ext>
            </a:extLst>
          </p:cNvPr>
          <p:cNvSpPr/>
          <p:nvPr/>
        </p:nvSpPr>
        <p:spPr>
          <a:xfrm>
            <a:off x="5632961" y="2901844"/>
            <a:ext cx="2160000" cy="360000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500" dirty="0">
                <a:solidFill>
                  <a:srgbClr val="FFFFF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  <a:cs typeface="Helvetica Neue Medium"/>
                <a:sym typeface="Helvetica Neue Medium"/>
              </a:rPr>
              <a:t>Bundler</a:t>
            </a:r>
            <a:endParaRPr kumimoji="0" lang="en-US" altLang="ko-KR" sz="1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Helvetica Neue Medium"/>
              <a:sym typeface="Helvetica Neue Medium"/>
            </a:endParaRPr>
          </a:p>
        </p:txBody>
      </p:sp>
      <p:pic>
        <p:nvPicPr>
          <p:cNvPr id="176" name="rabbitmq-logo.png" descr="rabbitmq-logo.png">
            <a:extLst>
              <a:ext uri="{FF2B5EF4-FFF2-40B4-BE49-F238E27FC236}">
                <a16:creationId xmlns:a16="http://schemas.microsoft.com/office/drawing/2014/main" id="{16E6CF42-3808-4AF8-890A-F3131F74D44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17686" y="5271273"/>
            <a:ext cx="1567178" cy="69928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91FB3D20-E7E6-41C0-9043-CD38DE308D88}"/>
              </a:ext>
            </a:extLst>
          </p:cNvPr>
          <p:cNvCxnSpPr>
            <a:cxnSpLocks/>
          </p:cNvCxnSpPr>
          <p:nvPr/>
        </p:nvCxnSpPr>
        <p:spPr>
          <a:xfrm>
            <a:off x="5036813" y="904781"/>
            <a:ext cx="0" cy="3793730"/>
          </a:xfrm>
          <a:prstGeom prst="line">
            <a:avLst/>
          </a:prstGeom>
          <a:noFill/>
          <a:ln w="38100" cap="flat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33874BA5-164F-4DDE-9F63-F35DFE9C2B9E}"/>
              </a:ext>
            </a:extLst>
          </p:cNvPr>
          <p:cNvCxnSpPr>
            <a:cxnSpLocks/>
          </p:cNvCxnSpPr>
          <p:nvPr/>
        </p:nvCxnSpPr>
        <p:spPr>
          <a:xfrm>
            <a:off x="8445464" y="904781"/>
            <a:ext cx="0" cy="5449474"/>
          </a:xfrm>
          <a:prstGeom prst="line">
            <a:avLst/>
          </a:prstGeom>
          <a:noFill/>
          <a:ln w="38100" cap="flat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8EBA977F-8BB9-47CF-AF16-57E33070E4E4}"/>
              </a:ext>
            </a:extLst>
          </p:cNvPr>
          <p:cNvCxnSpPr>
            <a:cxnSpLocks/>
          </p:cNvCxnSpPr>
          <p:nvPr/>
        </p:nvCxnSpPr>
        <p:spPr>
          <a:xfrm>
            <a:off x="1791866" y="4698511"/>
            <a:ext cx="9907819" cy="0"/>
          </a:xfrm>
          <a:prstGeom prst="line">
            <a:avLst/>
          </a:prstGeom>
          <a:noFill/>
          <a:ln w="38100" cap="flat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C4E832C3-4AB0-494A-9B53-274BFDB0FF53}"/>
              </a:ext>
            </a:extLst>
          </p:cNvPr>
          <p:cNvCxnSpPr>
            <a:cxnSpLocks/>
          </p:cNvCxnSpPr>
          <p:nvPr/>
        </p:nvCxnSpPr>
        <p:spPr>
          <a:xfrm>
            <a:off x="1791866" y="2824278"/>
            <a:ext cx="9907819" cy="0"/>
          </a:xfrm>
          <a:prstGeom prst="line">
            <a:avLst/>
          </a:prstGeom>
          <a:noFill/>
          <a:ln w="38100" cap="flat">
            <a:solidFill>
              <a:srgbClr val="7030A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1" name="typescript-1174965.png" descr="typescript-1174965.png">
            <a:extLst>
              <a:ext uri="{FF2B5EF4-FFF2-40B4-BE49-F238E27FC236}">
                <a16:creationId xmlns:a16="http://schemas.microsoft.com/office/drawing/2014/main" id="{79177026-BA44-45C3-AEC6-769DD245B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381" y="1801816"/>
            <a:ext cx="354781" cy="5276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6887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xby_brrbrr_full">
            <a:hlinkClick r:id="" action="ppaction://media"/>
            <a:extLst>
              <a:ext uri="{FF2B5EF4-FFF2-40B4-BE49-F238E27FC236}">
                <a16:creationId xmlns:a16="http://schemas.microsoft.com/office/drawing/2014/main" id="{6798C781-4F83-405E-9778-69A7B76685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7799" y="629558"/>
            <a:ext cx="9987700" cy="56542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C2D5D4-E3AA-413E-9811-FC8CD6B7F450}"/>
              </a:ext>
            </a:extLst>
          </p:cNvPr>
          <p:cNvSpPr txBox="1"/>
          <p:nvPr/>
        </p:nvSpPr>
        <p:spPr>
          <a:xfrm>
            <a:off x="449943" y="629558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Bixby</a:t>
            </a:r>
            <a:endParaRPr lang="ko-KR" altLang="en-US" sz="20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26EE8EE-9B4A-4611-9E8F-79B1BCE63EB6}"/>
              </a:ext>
            </a:extLst>
          </p:cNvPr>
          <p:cNvSpPr/>
          <p:nvPr/>
        </p:nvSpPr>
        <p:spPr>
          <a:xfrm rot="10800000">
            <a:off x="56163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DE2486-E60D-41C8-8D43-4B7BAB57340D}"/>
              </a:ext>
            </a:extLst>
          </p:cNvPr>
          <p:cNvCxnSpPr>
            <a:cxnSpLocks/>
          </p:cNvCxnSpPr>
          <p:nvPr/>
        </p:nvCxnSpPr>
        <p:spPr>
          <a:xfrm>
            <a:off x="-192101" y="507434"/>
            <a:ext cx="8088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F9A5976A-9E1D-496A-8C86-E49760C3C602}"/>
              </a:ext>
            </a:extLst>
          </p:cNvPr>
          <p:cNvSpPr/>
          <p:nvPr/>
        </p:nvSpPr>
        <p:spPr>
          <a:xfrm rot="10800000">
            <a:off x="561638" y="109940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907AD8C-C202-41EA-A8BC-DD878DC91CF6}"/>
              </a:ext>
            </a:extLst>
          </p:cNvPr>
          <p:cNvCxnSpPr>
            <a:cxnSpLocks/>
          </p:cNvCxnSpPr>
          <p:nvPr/>
        </p:nvCxnSpPr>
        <p:spPr>
          <a:xfrm flipV="1">
            <a:off x="616705" y="1204176"/>
            <a:ext cx="0" cy="5985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7006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869D30-1EF8-4617-9B80-9D8EFC9C5913}"/>
              </a:ext>
            </a:extLst>
          </p:cNvPr>
          <p:cNvSpPr txBox="1"/>
          <p:nvPr/>
        </p:nvSpPr>
        <p:spPr>
          <a:xfrm>
            <a:off x="449943" y="629558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Robot</a:t>
            </a:r>
            <a:endParaRPr lang="ko-KR" altLang="en-US" sz="20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8446A45-C789-41CA-BD28-3361D9367411}"/>
              </a:ext>
            </a:extLst>
          </p:cNvPr>
          <p:cNvSpPr/>
          <p:nvPr/>
        </p:nvSpPr>
        <p:spPr>
          <a:xfrm rot="10800000">
            <a:off x="56163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319388-5E39-4A2B-A33B-626B6C8EED68}"/>
              </a:ext>
            </a:extLst>
          </p:cNvPr>
          <p:cNvCxnSpPr>
            <a:cxnSpLocks/>
          </p:cNvCxnSpPr>
          <p:nvPr/>
        </p:nvCxnSpPr>
        <p:spPr>
          <a:xfrm flipV="1">
            <a:off x="616705" y="-80433"/>
            <a:ext cx="0" cy="6170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F4BB1DB2-9C79-45DD-BD9B-0147485C01BC}"/>
              </a:ext>
            </a:extLst>
          </p:cNvPr>
          <p:cNvSpPr/>
          <p:nvPr/>
        </p:nvSpPr>
        <p:spPr>
          <a:xfrm rot="10800000">
            <a:off x="561638" y="109940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953ACE-05E6-4647-8F69-417A45721A8D}"/>
              </a:ext>
            </a:extLst>
          </p:cNvPr>
          <p:cNvCxnSpPr>
            <a:cxnSpLocks/>
          </p:cNvCxnSpPr>
          <p:nvPr/>
        </p:nvCxnSpPr>
        <p:spPr>
          <a:xfrm flipV="1">
            <a:off x="616705" y="1204176"/>
            <a:ext cx="0" cy="5985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lidar_test2">
            <a:hlinkClick r:id="" action="ppaction://media"/>
            <a:extLst>
              <a:ext uri="{FF2B5EF4-FFF2-40B4-BE49-F238E27FC236}">
                <a16:creationId xmlns:a16="http://schemas.microsoft.com/office/drawing/2014/main" id="{D4C15160-BF45-4C56-98D6-3A38E3939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6981" y="693356"/>
            <a:ext cx="9859514" cy="56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56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, 앉아있는, 작은, 개이(가) 표시된 사진&#10;&#10;자동 생성된 설명">
            <a:extLst>
              <a:ext uri="{FF2B5EF4-FFF2-40B4-BE49-F238E27FC236}">
                <a16:creationId xmlns:a16="http://schemas.microsoft.com/office/drawing/2014/main" id="{2CAB0F10-339D-4205-8B8C-08710D227D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161" b="90685" l="9081" r="81733">
                        <a14:foregroundMark x1="54306" y1="57188" x2="54306" y2="57188"/>
                        <a14:backgroundMark x1="48611" y1="57188" x2="48611" y2="57188"/>
                        <a14:backgroundMark x1="69444" y1="83542" x2="76667" y2="76979"/>
                        <a14:backgroundMark x1="76667" y1="76979" x2="77083" y2="74688"/>
                        <a14:backgroundMark x1="43889" y1="61771" x2="48056" y2="62604"/>
                        <a14:backgroundMark x1="55972" y1="62604" x2="55972" y2="62604"/>
                        <a14:backgroundMark x1="43472" y1="58854" x2="43472" y2="58854"/>
                        <a14:backgroundMark x1="49028" y1="56771" x2="49028" y2="56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45" r="9185"/>
          <a:stretch/>
        </p:blipFill>
        <p:spPr>
          <a:xfrm>
            <a:off x="7588122" y="1029669"/>
            <a:ext cx="4196057" cy="5664916"/>
          </a:xfrm>
          <a:prstGeom prst="rect">
            <a:avLst/>
          </a:prstGeom>
        </p:spPr>
      </p:pic>
      <p:pic>
        <p:nvPicPr>
          <p:cNvPr id="11" name="그림 10" descr="실내, 사람, 남자, 테이블이(가) 표시된 사진&#10;&#10;자동 생성된 설명">
            <a:extLst>
              <a:ext uri="{FF2B5EF4-FFF2-40B4-BE49-F238E27FC236}">
                <a16:creationId xmlns:a16="http://schemas.microsoft.com/office/drawing/2014/main" id="{84EC32A4-BC9A-4DDE-B433-673DCFFBE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1458" l="10000" r="91944">
                        <a14:foregroundMark x1="34722" y1="84896" x2="34444" y2="86771"/>
                        <a14:foregroundMark x1="32917" y1="88125" x2="38611" y2="88542"/>
                        <a14:foregroundMark x1="84028" y1="54167" x2="85139" y2="66354"/>
                        <a14:foregroundMark x1="86806" y1="79896" x2="91111" y2="87188"/>
                        <a14:foregroundMark x1="90278" y1="82396" x2="92222" y2="88438"/>
                        <a14:foregroundMark x1="89722" y1="78229" x2="89722" y2="81042"/>
                        <a14:foregroundMark x1="65278" y1="35208" x2="73472" y2="37188"/>
                        <a14:foregroundMark x1="47917" y1="17708" x2="50139" y2="17813"/>
                        <a14:foregroundMark x1="49167" y1="17396" x2="49167" y2="17396"/>
                        <a14:foregroundMark x1="46250" y1="17500" x2="46250" y2="17500"/>
                        <a14:foregroundMark x1="45417" y1="17604" x2="45417" y2="17604"/>
                        <a14:foregroundMark x1="43889" y1="17708" x2="50833" y2="19063"/>
                        <a14:foregroundMark x1="70833" y1="87292" x2="70833" y2="89583"/>
                        <a14:foregroundMark x1="51667" y1="90521" x2="51667" y2="90521"/>
                        <a14:foregroundMark x1="65139" y1="91458" x2="65139" y2="91458"/>
                        <a14:foregroundMark x1="62778" y1="91354" x2="62778" y2="91354"/>
                        <a14:foregroundMark x1="60556" y1="90938" x2="60556" y2="90938"/>
                        <a14:foregroundMark x1="75000" y1="82292" x2="75000" y2="82292"/>
                        <a14:backgroundMark x1="80139" y1="82500" x2="79444" y2="88958"/>
                        <a14:backgroundMark x1="81806" y1="86771" x2="81806" y2="86771"/>
                        <a14:backgroundMark x1="15833" y1="51979" x2="20833" y2="49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400110"/>
            <a:ext cx="4762497" cy="62944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869D30-1EF8-4617-9B80-9D8EFC9C5913}"/>
              </a:ext>
            </a:extLst>
          </p:cNvPr>
          <p:cNvSpPr txBox="1"/>
          <p:nvPr/>
        </p:nvSpPr>
        <p:spPr>
          <a:xfrm>
            <a:off x="449943" y="629558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Robot</a:t>
            </a:r>
            <a:endParaRPr lang="ko-KR" altLang="en-US" sz="20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8446A45-C789-41CA-BD28-3361D9367411}"/>
              </a:ext>
            </a:extLst>
          </p:cNvPr>
          <p:cNvSpPr/>
          <p:nvPr/>
        </p:nvSpPr>
        <p:spPr>
          <a:xfrm rot="10800000">
            <a:off x="56163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319388-5E39-4A2B-A33B-626B6C8EED68}"/>
              </a:ext>
            </a:extLst>
          </p:cNvPr>
          <p:cNvCxnSpPr>
            <a:cxnSpLocks/>
          </p:cNvCxnSpPr>
          <p:nvPr/>
        </p:nvCxnSpPr>
        <p:spPr>
          <a:xfrm flipV="1">
            <a:off x="616705" y="-80433"/>
            <a:ext cx="0" cy="6170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F4BB1DB2-9C79-45DD-BD9B-0147485C01BC}"/>
              </a:ext>
            </a:extLst>
          </p:cNvPr>
          <p:cNvSpPr/>
          <p:nvPr/>
        </p:nvSpPr>
        <p:spPr>
          <a:xfrm rot="10800000">
            <a:off x="561638" y="109940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0953ACE-05E6-4647-8F69-417A45721A8D}"/>
              </a:ext>
            </a:extLst>
          </p:cNvPr>
          <p:cNvCxnSpPr>
            <a:cxnSpLocks/>
          </p:cNvCxnSpPr>
          <p:nvPr/>
        </p:nvCxnSpPr>
        <p:spPr>
          <a:xfrm flipV="1">
            <a:off x="616705" y="1204176"/>
            <a:ext cx="0" cy="5985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obot_urdf">
            <a:hlinkClick r:id="" action="ppaction://media"/>
            <a:extLst>
              <a:ext uri="{FF2B5EF4-FFF2-40B4-BE49-F238E27FC236}">
                <a16:creationId xmlns:a16="http://schemas.microsoft.com/office/drawing/2014/main" id="{3C66583B-D7B5-4F41-92EF-4C00E96C7B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76343" y="629558"/>
            <a:ext cx="5757962" cy="566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66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6740A6-3039-4458-A18C-E9FEAFE9E505}"/>
              </a:ext>
            </a:extLst>
          </p:cNvPr>
          <p:cNvSpPr/>
          <p:nvPr/>
        </p:nvSpPr>
        <p:spPr>
          <a:xfrm>
            <a:off x="1476905" y="5612706"/>
            <a:ext cx="8650385" cy="315590"/>
          </a:xfrm>
          <a:prstGeom prst="roundRect">
            <a:avLst>
              <a:gd name="adj" fmla="val 4743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8910BE-1B9B-4769-895B-C94AE2D6FA8E}"/>
              </a:ext>
            </a:extLst>
          </p:cNvPr>
          <p:cNvSpPr/>
          <p:nvPr/>
        </p:nvSpPr>
        <p:spPr>
          <a:xfrm>
            <a:off x="1453303" y="5580338"/>
            <a:ext cx="380326" cy="37223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2E53A23-2139-4F4B-8C30-F9CB1A4E130A}"/>
              </a:ext>
            </a:extLst>
          </p:cNvPr>
          <p:cNvSpPr/>
          <p:nvPr/>
        </p:nvSpPr>
        <p:spPr>
          <a:xfrm>
            <a:off x="3384129" y="5580338"/>
            <a:ext cx="380326" cy="37223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BA4DA7-A73A-4E19-A81E-B00EC49FCC5E}"/>
              </a:ext>
            </a:extLst>
          </p:cNvPr>
          <p:cNvSpPr/>
          <p:nvPr/>
        </p:nvSpPr>
        <p:spPr>
          <a:xfrm>
            <a:off x="7976516" y="5580338"/>
            <a:ext cx="380326" cy="37223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C39032-87D0-4313-A333-6871973B41B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643466" y="2251610"/>
            <a:ext cx="0" cy="332872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BFD588-4517-487A-9C6F-31C52EDAC78E}"/>
              </a:ext>
            </a:extLst>
          </p:cNvPr>
          <p:cNvCxnSpPr>
            <a:cxnSpLocks/>
          </p:cNvCxnSpPr>
          <p:nvPr/>
        </p:nvCxnSpPr>
        <p:spPr>
          <a:xfrm flipV="1">
            <a:off x="3577664" y="3879910"/>
            <a:ext cx="0" cy="170043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FBCF6B-B78A-4425-A66E-973C205CBD1C}"/>
              </a:ext>
            </a:extLst>
          </p:cNvPr>
          <p:cNvCxnSpPr>
            <a:cxnSpLocks/>
          </p:cNvCxnSpPr>
          <p:nvPr/>
        </p:nvCxnSpPr>
        <p:spPr>
          <a:xfrm flipV="1">
            <a:off x="8166679" y="3247810"/>
            <a:ext cx="0" cy="233252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42DF70-5C16-4886-85DE-AA7DFF743DF3}"/>
              </a:ext>
            </a:extLst>
          </p:cNvPr>
          <p:cNvSpPr txBox="1"/>
          <p:nvPr/>
        </p:nvSpPr>
        <p:spPr>
          <a:xfrm>
            <a:off x="3630936" y="387991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음성인식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61C07-36BF-4225-9EA0-7E6AD0F905FB}"/>
              </a:ext>
            </a:extLst>
          </p:cNvPr>
          <p:cNvSpPr txBox="1"/>
          <p:nvPr/>
        </p:nvSpPr>
        <p:spPr>
          <a:xfrm>
            <a:off x="1702282" y="225161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B917C-C1DC-4F21-844D-CFABBF4CBE30}"/>
              </a:ext>
            </a:extLst>
          </p:cNvPr>
          <p:cNvSpPr txBox="1"/>
          <p:nvPr/>
        </p:nvSpPr>
        <p:spPr>
          <a:xfrm>
            <a:off x="3729004" y="4281609"/>
            <a:ext cx="15135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비즈니스 로직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발화 트레이닝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사용자 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DB87E-16A9-44BC-AE22-1F7EED1AD556}"/>
              </a:ext>
            </a:extLst>
          </p:cNvPr>
          <p:cNvSpPr txBox="1"/>
          <p:nvPr/>
        </p:nvSpPr>
        <p:spPr>
          <a:xfrm>
            <a:off x="1812519" y="2647506"/>
            <a:ext cx="9765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React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Bixby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Robot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48B59A9-0556-418A-8DCB-C398092C35BE}"/>
              </a:ext>
            </a:extLst>
          </p:cNvPr>
          <p:cNvSpPr/>
          <p:nvPr/>
        </p:nvSpPr>
        <p:spPr>
          <a:xfrm>
            <a:off x="5596308" y="5580338"/>
            <a:ext cx="380326" cy="37223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1BE2BE-F951-4C39-938E-5D173484001E}"/>
              </a:ext>
            </a:extLst>
          </p:cNvPr>
          <p:cNvCxnSpPr>
            <a:cxnSpLocks/>
          </p:cNvCxnSpPr>
          <p:nvPr/>
        </p:nvCxnSpPr>
        <p:spPr>
          <a:xfrm flipV="1">
            <a:off x="5786471" y="2066944"/>
            <a:ext cx="0" cy="351339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AFD5C4-1D6F-4AC8-ADA8-289290DFF9AA}"/>
              </a:ext>
            </a:extLst>
          </p:cNvPr>
          <p:cNvSpPr txBox="1"/>
          <p:nvPr/>
        </p:nvSpPr>
        <p:spPr>
          <a:xfrm>
            <a:off x="5868104" y="206694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자율주행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873D0-79EB-4FD3-BD6A-CB525595B074}"/>
              </a:ext>
            </a:extLst>
          </p:cNvPr>
          <p:cNvSpPr txBox="1"/>
          <p:nvPr/>
        </p:nvSpPr>
        <p:spPr>
          <a:xfrm>
            <a:off x="5966172" y="2468643"/>
            <a:ext cx="13997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SLAM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Navigation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모션 인식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사람 인식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5E9C4-C955-486D-AFB6-1FEFBC8B0949}"/>
              </a:ext>
            </a:extLst>
          </p:cNvPr>
          <p:cNvSpPr txBox="1"/>
          <p:nvPr/>
        </p:nvSpPr>
        <p:spPr>
          <a:xfrm>
            <a:off x="8239004" y="328494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사용자 인터페이스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258F97-6569-43C6-B3D4-A183CC8744DC}"/>
              </a:ext>
            </a:extLst>
          </p:cNvPr>
          <p:cNvSpPr txBox="1"/>
          <p:nvPr/>
        </p:nvSpPr>
        <p:spPr>
          <a:xfrm>
            <a:off x="8337072" y="3686641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로봇 상태 확인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안내 서비스 진행 확인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0320100-1BDF-47D0-B840-9E2920BE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40" b="92093" l="9979" r="89809">
                        <a14:foregroundMark x1="42463" y1="30000" x2="42463" y2="30000"/>
                        <a14:foregroundMark x1="44374" y1="16512" x2="44374" y2="16512"/>
                        <a14:foregroundMark x1="62633" y1="16279" x2="62633" y2="16279"/>
                        <a14:foregroundMark x1="54777" y1="8372" x2="54777" y2="8372"/>
                        <a14:foregroundMark x1="44798" y1="92093" x2="44798" y2="92093"/>
                        <a14:foregroundMark x1="27813" y1="83488" x2="27813" y2="834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8149" y="1240792"/>
            <a:ext cx="756644" cy="6907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E5D3157-AE8F-4660-8873-B333BB598E8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191955" y="3075213"/>
            <a:ext cx="756644" cy="66005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A32269A-901F-4AEE-A126-932107731FBE}"/>
              </a:ext>
            </a:extLst>
          </p:cNvPr>
          <p:cNvGrpSpPr/>
          <p:nvPr/>
        </p:nvGrpSpPr>
        <p:grpSpPr>
          <a:xfrm>
            <a:off x="1331923" y="1657270"/>
            <a:ext cx="623086" cy="485494"/>
            <a:chOff x="2848397" y="1136986"/>
            <a:chExt cx="825387" cy="630198"/>
          </a:xfrm>
        </p:grpSpPr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A8280104-98E3-4911-B850-5D1DFA5290C8}"/>
                </a:ext>
              </a:extLst>
            </p:cNvPr>
            <p:cNvSpPr/>
            <p:nvPr/>
          </p:nvSpPr>
          <p:spPr>
            <a:xfrm>
              <a:off x="3123526" y="1136986"/>
              <a:ext cx="550258" cy="369332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1776B7C2-1A6B-46D5-A314-C0243500DC5E}"/>
                </a:ext>
              </a:extLst>
            </p:cNvPr>
            <p:cNvSpPr/>
            <p:nvPr/>
          </p:nvSpPr>
          <p:spPr>
            <a:xfrm flipH="1">
              <a:off x="2848397" y="1397852"/>
              <a:ext cx="550258" cy="369332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DB2E447-EE95-4C3D-BF71-131C875F8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890" y="2446812"/>
            <a:ext cx="684644" cy="7031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B9F515-513C-45BA-BBCB-C1CB0418E714}"/>
              </a:ext>
            </a:extLst>
          </p:cNvPr>
          <p:cNvSpPr txBox="1"/>
          <p:nvPr/>
        </p:nvSpPr>
        <p:spPr>
          <a:xfrm>
            <a:off x="9670497" y="318408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Future Plans</a:t>
            </a:r>
            <a:endParaRPr lang="ko-KR" altLang="en-US" sz="20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880A71D-DCD6-4E2C-AD5D-C0ED3015B7BA}"/>
              </a:ext>
            </a:extLst>
          </p:cNvPr>
          <p:cNvSpPr/>
          <p:nvPr/>
        </p:nvSpPr>
        <p:spPr>
          <a:xfrm rot="10800000">
            <a:off x="1137896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21AE16F-4F39-44C2-B202-B14F59341649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16705" y="507433"/>
            <a:ext cx="90354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C6A5A2C-1A8C-4949-A84E-AB506BAFB2D9}"/>
              </a:ext>
            </a:extLst>
          </p:cNvPr>
          <p:cNvCxnSpPr>
            <a:cxnSpLocks/>
          </p:cNvCxnSpPr>
          <p:nvPr/>
        </p:nvCxnSpPr>
        <p:spPr>
          <a:xfrm flipV="1">
            <a:off x="616705" y="-14841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2E2EC036-8D27-4AB2-9BCE-BCA92D3421F3}"/>
              </a:ext>
            </a:extLst>
          </p:cNvPr>
          <p:cNvSpPr/>
          <p:nvPr/>
        </p:nvSpPr>
        <p:spPr>
          <a:xfrm rot="10800000">
            <a:off x="9538876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EF385A-A420-4628-B0BD-7F1651868BCC}"/>
              </a:ext>
            </a:extLst>
          </p:cNvPr>
          <p:cNvCxnSpPr>
            <a:cxnSpLocks/>
          </p:cNvCxnSpPr>
          <p:nvPr/>
        </p:nvCxnSpPr>
        <p:spPr>
          <a:xfrm flipV="1">
            <a:off x="11435612" y="559819"/>
            <a:ext cx="0" cy="5572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FF846F4-8712-44FB-B93D-51EF8B1183ED}"/>
              </a:ext>
            </a:extLst>
          </p:cNvPr>
          <p:cNvCxnSpPr>
            <a:cxnSpLocks/>
          </p:cNvCxnSpPr>
          <p:nvPr/>
        </p:nvCxnSpPr>
        <p:spPr>
          <a:xfrm>
            <a:off x="11435612" y="6131860"/>
            <a:ext cx="8127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7776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F10814-B8DE-43E7-8E29-E2A20DFED1D6}"/>
              </a:ext>
            </a:extLst>
          </p:cNvPr>
          <p:cNvSpPr txBox="1"/>
          <p:nvPr/>
        </p:nvSpPr>
        <p:spPr>
          <a:xfrm>
            <a:off x="2764277" y="2335922"/>
            <a:ext cx="60592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서비스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76F295B-E68C-43D4-9D8F-CA81E08645B5}"/>
              </a:ext>
            </a:extLst>
          </p:cNvPr>
          <p:cNvCxnSpPr>
            <a:cxnSpLocks/>
          </p:cNvCxnSpPr>
          <p:nvPr/>
        </p:nvCxnSpPr>
        <p:spPr>
          <a:xfrm flipV="1">
            <a:off x="1951791" y="-78342"/>
            <a:ext cx="0" cy="6652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6CA16E-79BB-4733-B312-AC04AB35533C}"/>
              </a:ext>
            </a:extLst>
          </p:cNvPr>
          <p:cNvCxnSpPr>
            <a:cxnSpLocks/>
          </p:cNvCxnSpPr>
          <p:nvPr/>
        </p:nvCxnSpPr>
        <p:spPr>
          <a:xfrm flipV="1">
            <a:off x="1951791" y="1812434"/>
            <a:ext cx="0" cy="51609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A7C1DBA-449C-41C4-9502-388204E962BA}"/>
              </a:ext>
            </a:extLst>
          </p:cNvPr>
          <p:cNvSpPr txBox="1"/>
          <p:nvPr/>
        </p:nvSpPr>
        <p:spPr>
          <a:xfrm>
            <a:off x="1410764" y="922692"/>
            <a:ext cx="21836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CONTENTS</a:t>
            </a:r>
            <a:endParaRPr lang="ko-KR" altLang="en-US" sz="30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08DA25-1F27-4F88-927B-0AF3CBD8AEBC}"/>
              </a:ext>
            </a:extLst>
          </p:cNvPr>
          <p:cNvSpPr/>
          <p:nvPr/>
        </p:nvSpPr>
        <p:spPr>
          <a:xfrm rot="10800000">
            <a:off x="1895147" y="586948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988ADD-57BA-4B41-81BB-9FCF51492D74}"/>
              </a:ext>
            </a:extLst>
          </p:cNvPr>
          <p:cNvSpPr/>
          <p:nvPr/>
        </p:nvSpPr>
        <p:spPr>
          <a:xfrm rot="10800000">
            <a:off x="1895147" y="1707665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2976456-2ADE-41BE-8D54-8493BA15C8FE}"/>
              </a:ext>
            </a:extLst>
          </p:cNvPr>
          <p:cNvSpPr/>
          <p:nvPr/>
        </p:nvSpPr>
        <p:spPr>
          <a:xfrm rot="10800000" flipV="1">
            <a:off x="1591790" y="2268310"/>
            <a:ext cx="720000" cy="720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1</a:t>
            </a:r>
            <a:endParaRPr lang="ko-KR" altLang="en-US" sz="26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2D8BCBB-2052-4C35-9428-A78E488C4D85}"/>
              </a:ext>
            </a:extLst>
          </p:cNvPr>
          <p:cNvSpPr/>
          <p:nvPr/>
        </p:nvSpPr>
        <p:spPr>
          <a:xfrm rot="10800000" flipV="1">
            <a:off x="1591790" y="3385165"/>
            <a:ext cx="720000" cy="720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2</a:t>
            </a:r>
            <a:endParaRPr lang="ko-KR" altLang="en-US" sz="26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869C22-9A97-49C7-AACD-9419DCD74C45}"/>
              </a:ext>
            </a:extLst>
          </p:cNvPr>
          <p:cNvSpPr/>
          <p:nvPr/>
        </p:nvSpPr>
        <p:spPr>
          <a:xfrm rot="10800000" flipV="1">
            <a:off x="1591790" y="4497894"/>
            <a:ext cx="720000" cy="720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3</a:t>
            </a:r>
            <a:endParaRPr lang="ko-KR" altLang="en-US" sz="26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619918A-2565-4B26-8C64-8E92FA32DB6D}"/>
              </a:ext>
            </a:extLst>
          </p:cNvPr>
          <p:cNvSpPr/>
          <p:nvPr/>
        </p:nvSpPr>
        <p:spPr>
          <a:xfrm rot="10800000" flipV="1">
            <a:off x="1591790" y="5610623"/>
            <a:ext cx="720000" cy="720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4</a:t>
            </a:r>
            <a:endParaRPr lang="ko-KR" altLang="en-US" sz="26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28553-11D5-425C-8E61-AFD9CB4668E0}"/>
              </a:ext>
            </a:extLst>
          </p:cNvPr>
          <p:cNvSpPr txBox="1"/>
          <p:nvPr/>
        </p:nvSpPr>
        <p:spPr>
          <a:xfrm>
            <a:off x="2764277" y="3452777"/>
            <a:ext cx="60592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진행 상황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262BC0-0BFD-4682-A8FA-459B2A2548D9}"/>
              </a:ext>
            </a:extLst>
          </p:cNvPr>
          <p:cNvSpPr txBox="1"/>
          <p:nvPr/>
        </p:nvSpPr>
        <p:spPr>
          <a:xfrm>
            <a:off x="2764277" y="4565506"/>
            <a:ext cx="60592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향후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6A054-94B6-40C3-AC36-2A3611B2F5D1}"/>
              </a:ext>
            </a:extLst>
          </p:cNvPr>
          <p:cNvSpPr txBox="1"/>
          <p:nvPr/>
        </p:nvSpPr>
        <p:spPr>
          <a:xfrm>
            <a:off x="2764277" y="5678235"/>
            <a:ext cx="605921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Q &amp; A</a:t>
            </a:r>
            <a:endParaRPr lang="ko-KR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pic>
        <p:nvPicPr>
          <p:cNvPr id="16" name="그림 15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FDB4AFB5-7735-41B6-99CB-DCD64D9C4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89323" y="1979864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326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6740A6-3039-4458-A18C-E9FEAFE9E505}"/>
              </a:ext>
            </a:extLst>
          </p:cNvPr>
          <p:cNvSpPr/>
          <p:nvPr/>
        </p:nvSpPr>
        <p:spPr>
          <a:xfrm>
            <a:off x="1476905" y="5612706"/>
            <a:ext cx="8650385" cy="315590"/>
          </a:xfrm>
          <a:prstGeom prst="roundRect">
            <a:avLst>
              <a:gd name="adj" fmla="val 4743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18910BE-1B9B-4769-895B-C94AE2D6FA8E}"/>
              </a:ext>
            </a:extLst>
          </p:cNvPr>
          <p:cNvSpPr/>
          <p:nvPr/>
        </p:nvSpPr>
        <p:spPr>
          <a:xfrm>
            <a:off x="1453303" y="5580338"/>
            <a:ext cx="380326" cy="37223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2E53A23-2139-4F4B-8C30-F9CB1A4E130A}"/>
              </a:ext>
            </a:extLst>
          </p:cNvPr>
          <p:cNvSpPr/>
          <p:nvPr/>
        </p:nvSpPr>
        <p:spPr>
          <a:xfrm>
            <a:off x="3533600" y="5580338"/>
            <a:ext cx="380326" cy="37223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BA4DA7-A73A-4E19-A81E-B00EC49FCC5E}"/>
              </a:ext>
            </a:extLst>
          </p:cNvPr>
          <p:cNvSpPr/>
          <p:nvPr/>
        </p:nvSpPr>
        <p:spPr>
          <a:xfrm>
            <a:off x="8506631" y="5580338"/>
            <a:ext cx="380326" cy="37223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C39032-87D0-4313-A333-6871973B41B5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643466" y="2251610"/>
            <a:ext cx="0" cy="332872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9BFD588-4517-487A-9C6F-31C52EDAC78E}"/>
              </a:ext>
            </a:extLst>
          </p:cNvPr>
          <p:cNvCxnSpPr>
            <a:cxnSpLocks/>
          </p:cNvCxnSpPr>
          <p:nvPr/>
        </p:nvCxnSpPr>
        <p:spPr>
          <a:xfrm flipV="1">
            <a:off x="3727135" y="3879910"/>
            <a:ext cx="0" cy="170043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FBCF6B-B78A-4425-A66E-973C205CBD1C}"/>
              </a:ext>
            </a:extLst>
          </p:cNvPr>
          <p:cNvCxnSpPr>
            <a:cxnSpLocks/>
          </p:cNvCxnSpPr>
          <p:nvPr/>
        </p:nvCxnSpPr>
        <p:spPr>
          <a:xfrm flipV="1">
            <a:off x="8696794" y="3247810"/>
            <a:ext cx="0" cy="233252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42DF70-5C16-4886-85DE-AA7DFF743DF3}"/>
              </a:ext>
            </a:extLst>
          </p:cNvPr>
          <p:cNvSpPr txBox="1"/>
          <p:nvPr/>
        </p:nvSpPr>
        <p:spPr>
          <a:xfrm>
            <a:off x="3780407" y="387991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음성인식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61C07-36BF-4225-9EA0-7E6AD0F905FB}"/>
              </a:ext>
            </a:extLst>
          </p:cNvPr>
          <p:cNvSpPr txBox="1"/>
          <p:nvPr/>
        </p:nvSpPr>
        <p:spPr>
          <a:xfrm>
            <a:off x="8796079" y="317067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B917C-C1DC-4F21-844D-CFABBF4CBE30}"/>
              </a:ext>
            </a:extLst>
          </p:cNvPr>
          <p:cNvSpPr txBox="1"/>
          <p:nvPr/>
        </p:nvSpPr>
        <p:spPr>
          <a:xfrm>
            <a:off x="3878475" y="4281609"/>
            <a:ext cx="15135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비즈니스 로직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발화 트레이닝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사용자 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DB87E-16A9-44BC-AE22-1F7EED1AD556}"/>
              </a:ext>
            </a:extLst>
          </p:cNvPr>
          <p:cNvSpPr txBox="1"/>
          <p:nvPr/>
        </p:nvSpPr>
        <p:spPr>
          <a:xfrm>
            <a:off x="8906316" y="3566571"/>
            <a:ext cx="9765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React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Bixby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Robot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48B59A9-0556-418A-8DCB-C398092C35BE}"/>
              </a:ext>
            </a:extLst>
          </p:cNvPr>
          <p:cNvSpPr/>
          <p:nvPr/>
        </p:nvSpPr>
        <p:spPr>
          <a:xfrm>
            <a:off x="5641056" y="5580338"/>
            <a:ext cx="380326" cy="37223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1BE2BE-F951-4C39-938E-5D173484001E}"/>
              </a:ext>
            </a:extLst>
          </p:cNvPr>
          <p:cNvCxnSpPr>
            <a:cxnSpLocks/>
          </p:cNvCxnSpPr>
          <p:nvPr/>
        </p:nvCxnSpPr>
        <p:spPr>
          <a:xfrm flipV="1">
            <a:off x="5831219" y="2644559"/>
            <a:ext cx="0" cy="2935781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AFD5C4-1D6F-4AC8-ADA8-289290DFF9AA}"/>
              </a:ext>
            </a:extLst>
          </p:cNvPr>
          <p:cNvSpPr txBox="1"/>
          <p:nvPr/>
        </p:nvSpPr>
        <p:spPr>
          <a:xfrm>
            <a:off x="1725099" y="219946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자율주행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1873D0-79EB-4FD3-BD6A-CB525595B074}"/>
              </a:ext>
            </a:extLst>
          </p:cNvPr>
          <p:cNvSpPr txBox="1"/>
          <p:nvPr/>
        </p:nvSpPr>
        <p:spPr>
          <a:xfrm>
            <a:off x="1823167" y="2601162"/>
            <a:ext cx="13997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SLAM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Navigation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모션 인식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사람 인식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15E9C4-C955-486D-AFB6-1FEFBC8B0949}"/>
              </a:ext>
            </a:extLst>
          </p:cNvPr>
          <p:cNvSpPr txBox="1"/>
          <p:nvPr/>
        </p:nvSpPr>
        <p:spPr>
          <a:xfrm>
            <a:off x="5912011" y="2644559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사용자 인터페이스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258F97-6569-43C6-B3D4-A183CC8744DC}"/>
              </a:ext>
            </a:extLst>
          </p:cNvPr>
          <p:cNvSpPr txBox="1"/>
          <p:nvPr/>
        </p:nvSpPr>
        <p:spPr>
          <a:xfrm>
            <a:off x="6010079" y="3046258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로봇 상태 확인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안내 서비스 진행 확인</a:t>
            </a:r>
            <a:endParaRPr lang="en-US" altLang="ko-KR" sz="1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0320100-1BDF-47D0-B840-9E2920BEC83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40" b="92093" l="9979" r="89809">
                        <a14:foregroundMark x1="42463" y1="30000" x2="42463" y2="30000"/>
                        <a14:foregroundMark x1="44374" y1="16512" x2="44374" y2="16512"/>
                        <a14:foregroundMark x1="62633" y1="16279" x2="62633" y2="16279"/>
                        <a14:foregroundMark x1="54777" y1="8372" x2="54777" y2="8372"/>
                        <a14:foregroundMark x1="44798" y1="92093" x2="44798" y2="92093"/>
                        <a14:foregroundMark x1="27813" y1="83488" x2="27813" y2="834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5144" y="1373311"/>
            <a:ext cx="756644" cy="6907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E5D3157-AE8F-4660-8873-B333BB598E8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341426" y="3075213"/>
            <a:ext cx="756644" cy="660051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FA32269A-901F-4AEE-A126-932107731FBE}"/>
              </a:ext>
            </a:extLst>
          </p:cNvPr>
          <p:cNvGrpSpPr/>
          <p:nvPr/>
        </p:nvGrpSpPr>
        <p:grpSpPr>
          <a:xfrm>
            <a:off x="8425720" y="2576335"/>
            <a:ext cx="623086" cy="485494"/>
            <a:chOff x="2848397" y="1136986"/>
            <a:chExt cx="825387" cy="630198"/>
          </a:xfrm>
        </p:grpSpPr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A8280104-98E3-4911-B850-5D1DFA5290C8}"/>
                </a:ext>
              </a:extLst>
            </p:cNvPr>
            <p:cNvSpPr/>
            <p:nvPr/>
          </p:nvSpPr>
          <p:spPr>
            <a:xfrm>
              <a:off x="3123526" y="1136986"/>
              <a:ext cx="550258" cy="369332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1776B7C2-1A6B-46D5-A314-C0243500DC5E}"/>
                </a:ext>
              </a:extLst>
            </p:cNvPr>
            <p:cNvSpPr/>
            <p:nvPr/>
          </p:nvSpPr>
          <p:spPr>
            <a:xfrm flipH="1">
              <a:off x="2848397" y="1397852"/>
              <a:ext cx="550258" cy="369332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4DB2E447-EE95-4C3D-BF71-131C875F8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897" y="1806429"/>
            <a:ext cx="684644" cy="7031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9B9F515-513C-45BA-BBCB-C1CB0418E714}"/>
              </a:ext>
            </a:extLst>
          </p:cNvPr>
          <p:cNvSpPr txBox="1"/>
          <p:nvPr/>
        </p:nvSpPr>
        <p:spPr>
          <a:xfrm>
            <a:off x="9670497" y="318408"/>
            <a:ext cx="171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Future Plans</a:t>
            </a:r>
            <a:endParaRPr lang="ko-KR" altLang="en-US" sz="20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880A71D-DCD6-4E2C-AD5D-C0ED3015B7BA}"/>
              </a:ext>
            </a:extLst>
          </p:cNvPr>
          <p:cNvSpPr/>
          <p:nvPr/>
        </p:nvSpPr>
        <p:spPr>
          <a:xfrm rot="10800000">
            <a:off x="1137896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21AE16F-4F39-44C2-B202-B14F59341649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616705" y="507433"/>
            <a:ext cx="90354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C6A5A2C-1A8C-4949-A84E-AB506BAFB2D9}"/>
              </a:ext>
            </a:extLst>
          </p:cNvPr>
          <p:cNvCxnSpPr>
            <a:cxnSpLocks/>
          </p:cNvCxnSpPr>
          <p:nvPr/>
        </p:nvCxnSpPr>
        <p:spPr>
          <a:xfrm flipV="1">
            <a:off x="616705" y="-14841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2E2EC036-8D27-4AB2-9BCE-BCA92D3421F3}"/>
              </a:ext>
            </a:extLst>
          </p:cNvPr>
          <p:cNvSpPr/>
          <p:nvPr/>
        </p:nvSpPr>
        <p:spPr>
          <a:xfrm rot="10800000">
            <a:off x="9538876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EF385A-A420-4628-B0BD-7F1651868BCC}"/>
              </a:ext>
            </a:extLst>
          </p:cNvPr>
          <p:cNvCxnSpPr>
            <a:cxnSpLocks/>
          </p:cNvCxnSpPr>
          <p:nvPr/>
        </p:nvCxnSpPr>
        <p:spPr>
          <a:xfrm flipV="1">
            <a:off x="11435612" y="559819"/>
            <a:ext cx="0" cy="5572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FF846F4-8712-44FB-B93D-51EF8B1183ED}"/>
              </a:ext>
            </a:extLst>
          </p:cNvPr>
          <p:cNvCxnSpPr>
            <a:cxnSpLocks/>
          </p:cNvCxnSpPr>
          <p:nvPr/>
        </p:nvCxnSpPr>
        <p:spPr>
          <a:xfrm>
            <a:off x="11435612" y="6131860"/>
            <a:ext cx="8127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60229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8C32A5-D065-4EBD-8496-EB7B480EFBDB}"/>
              </a:ext>
            </a:extLst>
          </p:cNvPr>
          <p:cNvSpPr txBox="1"/>
          <p:nvPr/>
        </p:nvSpPr>
        <p:spPr>
          <a:xfrm>
            <a:off x="5127628" y="2881169"/>
            <a:ext cx="1936749" cy="968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po한아름" panose="02000500000000000000" pitchFamily="2" charset="-127"/>
                <a:ea typeface="Mapo한아름" panose="02000500000000000000" pitchFamily="2" charset="-127"/>
              </a:rPr>
              <a:t>Q &amp; A</a:t>
            </a:r>
            <a:endParaRPr lang="ko-KR" altLang="en-US" sz="4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820ED5-4765-486B-9CBC-428536F3694C}"/>
              </a:ext>
            </a:extLst>
          </p:cNvPr>
          <p:cNvCxnSpPr>
            <a:cxnSpLocks/>
          </p:cNvCxnSpPr>
          <p:nvPr/>
        </p:nvCxnSpPr>
        <p:spPr>
          <a:xfrm>
            <a:off x="-71263" y="6131860"/>
            <a:ext cx="61312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2AB38D7-9908-45C9-A1D6-3217AF3D5A84}"/>
              </a:ext>
            </a:extLst>
          </p:cNvPr>
          <p:cNvCxnSpPr>
            <a:cxnSpLocks/>
          </p:cNvCxnSpPr>
          <p:nvPr/>
        </p:nvCxnSpPr>
        <p:spPr>
          <a:xfrm flipV="1">
            <a:off x="6060000" y="4126938"/>
            <a:ext cx="0" cy="2004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5012803-7A4F-4E6B-88F4-1CDCBE83B54E}"/>
              </a:ext>
            </a:extLst>
          </p:cNvPr>
          <p:cNvSpPr/>
          <p:nvPr/>
        </p:nvSpPr>
        <p:spPr>
          <a:xfrm rot="10800000">
            <a:off x="6005880" y="4120725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3D602C8-97A3-4532-B84D-B78C1A5D1520}"/>
              </a:ext>
            </a:extLst>
          </p:cNvPr>
          <p:cNvCxnSpPr>
            <a:cxnSpLocks/>
          </p:cNvCxnSpPr>
          <p:nvPr/>
        </p:nvCxnSpPr>
        <p:spPr>
          <a:xfrm flipV="1">
            <a:off x="6060000" y="832681"/>
            <a:ext cx="0" cy="20049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4A9D6207-2E9C-4509-9D0B-7FB01AFE3E5F}"/>
              </a:ext>
            </a:extLst>
          </p:cNvPr>
          <p:cNvSpPr/>
          <p:nvPr/>
        </p:nvSpPr>
        <p:spPr>
          <a:xfrm rot="10800000">
            <a:off x="6005880" y="2752364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C1133E0-9650-4D3C-AB81-24ED33E4DABF}"/>
              </a:ext>
            </a:extLst>
          </p:cNvPr>
          <p:cNvCxnSpPr>
            <a:cxnSpLocks/>
          </p:cNvCxnSpPr>
          <p:nvPr/>
        </p:nvCxnSpPr>
        <p:spPr>
          <a:xfrm>
            <a:off x="6060000" y="832681"/>
            <a:ext cx="62560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75216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E489AE-C717-4A47-8812-80A960194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9801" cy="6858000"/>
          </a:xfrm>
          <a:prstGeom prst="rect">
            <a:avLst/>
          </a:prstGeom>
        </p:spPr>
      </p:pic>
      <p:pic>
        <p:nvPicPr>
          <p:cNvPr id="3" name="그림 2" descr="실외, 물, 사람, 남자이(가) 표시된 사진&#10;&#10;자동 생성된 설명">
            <a:extLst>
              <a:ext uri="{FF2B5EF4-FFF2-40B4-BE49-F238E27FC236}">
                <a16:creationId xmlns:a16="http://schemas.microsoft.com/office/drawing/2014/main" id="{C6B1F649-F751-4117-95E2-DE3425377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3" b="94538" l="9851" r="89963">
                        <a14:foregroundMark x1="35223" y1="92198" x2="39219" y2="93238"/>
                        <a14:foregroundMark x1="35688" y1="94538" x2="37082" y2="94538"/>
                        <a14:foregroundMark x1="34201" y1="91547" x2="34201" y2="91547"/>
                        <a14:foregroundMark x1="34108" y1="94018" x2="34108" y2="94018"/>
                        <a14:backgroundMark x1="49071" y1="74382" x2="80855" y2="70221"/>
                        <a14:backgroundMark x1="44517" y1="73862" x2="47584" y2="81925"/>
                        <a14:backgroundMark x1="47584" y1="81925" x2="53346" y2="84005"/>
                        <a14:backgroundMark x1="53346" y1="84005" x2="75836" y2="79064"/>
                        <a14:backgroundMark x1="43123" y1="84785" x2="43587" y2="94798"/>
                        <a14:backgroundMark x1="43587" y1="94798" x2="43680" y2="95059"/>
                        <a14:backgroundMark x1="41636" y1="80364" x2="46190" y2="85826"/>
                        <a14:backgroundMark x1="46190" y1="85826" x2="40799" y2="89207"/>
                        <a14:backgroundMark x1="40799" y1="89207" x2="44424" y2="86216"/>
                        <a14:backgroundMark x1="40056" y1="82965" x2="39591" y2="82185"/>
                        <a14:backgroundMark x1="43866" y1="71912" x2="80112" y2="63589"/>
                        <a14:backgroundMark x1="80112" y1="63589" x2="86524" y2="64369"/>
                        <a14:backgroundMark x1="86524" y1="64369" x2="84294" y2="73082"/>
                        <a14:backgroundMark x1="84294" y1="73082" x2="50093" y2="78023"/>
                        <a14:backgroundMark x1="38569" y1="85306" x2="41543" y2="85566"/>
                        <a14:backgroundMark x1="32435" y1="74252" x2="24535" y2="73862"/>
                        <a14:backgroundMark x1="24535" y1="73862" x2="20632" y2="82315"/>
                        <a14:backgroundMark x1="20632" y1="82315" x2="14777" y2="80754"/>
                        <a14:backgroundMark x1="14777" y1="80754" x2="20446" y2="85046"/>
                        <a14:backgroundMark x1="20446" y1="85046" x2="26859" y2="82315"/>
                        <a14:backgroundMark x1="26859" y1="82315" x2="28067" y2="79714"/>
                        <a14:backgroundMark x1="34015" y1="70221" x2="33643" y2="72952"/>
                        <a14:backgroundMark x1="34480" y1="69831" x2="34387" y2="71912"/>
                        <a14:backgroundMark x1="40149" y1="87256" x2="41729" y2="91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84" y="1696889"/>
            <a:ext cx="8199831" cy="58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476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2B3252-033A-4AE7-B966-5596CFF85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 descr="실외, 나무, 식물, 그룹이(가) 표시된 사진&#10;&#10;자동 생성된 설명">
            <a:extLst>
              <a:ext uri="{FF2B5EF4-FFF2-40B4-BE49-F238E27FC236}">
                <a16:creationId xmlns:a16="http://schemas.microsoft.com/office/drawing/2014/main" id="{D88EBF97-7495-47D7-98E2-B781C7EEC3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444" b="95605" l="2963" r="26667">
                        <a14:foregroundMark x1="13651" y1="64730" x2="16009" y2="63779"/>
                        <a14:foregroundMark x1="15461" y1="63633" x2="16557" y2="63633"/>
                        <a14:foregroundMark x1="7785" y1="91192" x2="9868" y2="92580"/>
                        <a14:foregroundMark x1="21107" y1="93713" x2="25384" y2="93165"/>
                        <a14:foregroundMark x1="25384" y1="93165" x2="25439" y2="93165"/>
                        <a14:foregroundMark x1="20121" y1="93787" x2="20121" y2="93787"/>
                        <a14:foregroundMark x1="20066" y1="93458" x2="20066" y2="93458"/>
                        <a14:foregroundMark x1="20011" y1="93202" x2="20011" y2="93202"/>
                        <a14:foregroundMark x1="20011" y1="93129" x2="20011" y2="93129"/>
                        <a14:foregroundMark x1="13377" y1="64912" x2="13377" y2="64912"/>
                        <a14:foregroundMark x1="13377" y1="65241" x2="13377" y2="65241"/>
                        <a14:foregroundMark x1="13322" y1="65643" x2="13322" y2="65643"/>
                        <a14:backgroundMark x1="14090" y1="67544" x2="14035" y2="68165"/>
                        <a14:backgroundMark x1="14693" y1="67325" x2="14309" y2="67178"/>
                        <a14:backgroundMark x1="9375" y1="76060" x2="12061" y2="78765"/>
                        <a14:backgroundMark x1="12061" y1="78765" x2="12061" y2="81871"/>
                        <a14:backgroundMark x1="12061" y1="81871" x2="10800" y2="84539"/>
                        <a14:backgroundMark x1="10800" y1="84539" x2="9211" y2="81981"/>
                        <a14:backgroundMark x1="9211" y1="81981" x2="10471" y2="79167"/>
                        <a14:backgroundMark x1="10471" y1="79167" x2="10471" y2="79167"/>
                        <a14:backgroundMark x1="26316" y1="93860" x2="26316" y2="93860"/>
                        <a14:backgroundMark x1="13213" y1="65826" x2="13213" y2="65826"/>
                        <a14:backgroundMark x1="13158" y1="65534" x2="13158" y2="65534"/>
                        <a14:backgroundMark x1="13322" y1="65680" x2="13322" y2="65680"/>
                        <a14:backgroundMark x1="13322" y1="65643" x2="13322" y2="65643"/>
                        <a14:backgroundMark x1="13377" y1="65241" x2="13377" y2="65241"/>
                        <a14:backgroundMark x1="13322" y1="64912" x2="13322" y2="64912"/>
                        <a14:backgroundMark x1="25164" y1="91849" x2="25164" y2="91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049" r="70370"/>
          <a:stretch/>
        </p:blipFill>
        <p:spPr>
          <a:xfrm flipH="1">
            <a:off x="9178016" y="2658533"/>
            <a:ext cx="2200469" cy="4896046"/>
          </a:xfrm>
          <a:prstGeom prst="rect">
            <a:avLst/>
          </a:prstGeom>
        </p:spPr>
      </p:pic>
      <p:pic>
        <p:nvPicPr>
          <p:cNvPr id="4" name="그림 3" descr="옅은이(가) 표시된 사진&#10;&#10;자동 생성된 설명">
            <a:extLst>
              <a:ext uri="{FF2B5EF4-FFF2-40B4-BE49-F238E27FC236}">
                <a16:creationId xmlns:a16="http://schemas.microsoft.com/office/drawing/2014/main" id="{7A7B6398-E265-48EF-AC52-463E547EC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408" y="660534"/>
            <a:ext cx="2629683" cy="26296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9617116-1EAD-4F2B-8DF5-FA660679EAED}"/>
              </a:ext>
            </a:extLst>
          </p:cNvPr>
          <p:cNvGrpSpPr/>
          <p:nvPr/>
        </p:nvGrpSpPr>
        <p:grpSpPr>
          <a:xfrm>
            <a:off x="5924658" y="1292528"/>
            <a:ext cx="2481287" cy="4975673"/>
            <a:chOff x="2397015" y="1461862"/>
            <a:chExt cx="2481287" cy="4975673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C558832-F392-4911-A10D-469E7A191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492" y="1727200"/>
              <a:ext cx="2128042" cy="4428067"/>
            </a:xfrm>
            <a:prstGeom prst="rect">
              <a:avLst/>
            </a:prstGeom>
          </p:spPr>
        </p:pic>
        <p:pic>
          <p:nvPicPr>
            <p:cNvPr id="7" name="그림 6" descr="모니터, 앉아있는, 테이블, 컴퓨터이(가) 표시된 사진&#10;&#10;자동 생성된 설명">
              <a:extLst>
                <a:ext uri="{FF2B5EF4-FFF2-40B4-BE49-F238E27FC236}">
                  <a16:creationId xmlns:a16="http://schemas.microsoft.com/office/drawing/2014/main" id="{6B528ADD-D9B7-4009-AC02-068900CAF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015" y="1461862"/>
              <a:ext cx="2481287" cy="4975673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5FE75C8-59CE-4FBB-AF36-3023F8CAB33C}"/>
              </a:ext>
            </a:extLst>
          </p:cNvPr>
          <p:cNvGrpSpPr/>
          <p:nvPr/>
        </p:nvGrpSpPr>
        <p:grpSpPr>
          <a:xfrm>
            <a:off x="3261968" y="1292528"/>
            <a:ext cx="2481287" cy="4975673"/>
            <a:chOff x="467662" y="906411"/>
            <a:chExt cx="2481287" cy="4975673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E8A718F-F8FB-4A64-94E1-F5AF643C45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7" b="6208"/>
            <a:stretch/>
          </p:blipFill>
          <p:spPr>
            <a:xfrm>
              <a:off x="607924" y="1131376"/>
              <a:ext cx="2181771" cy="4455763"/>
            </a:xfrm>
            <a:prstGeom prst="roundRect">
              <a:avLst>
                <a:gd name="adj" fmla="val 7773"/>
              </a:avLst>
            </a:prstGeom>
          </p:spPr>
        </p:pic>
        <p:pic>
          <p:nvPicPr>
            <p:cNvPr id="12" name="그림 11" descr="모니터, 앉아있는, 테이블, 컴퓨터이(가) 표시된 사진&#10;&#10;자동 생성된 설명">
              <a:extLst>
                <a:ext uri="{FF2B5EF4-FFF2-40B4-BE49-F238E27FC236}">
                  <a16:creationId xmlns:a16="http://schemas.microsoft.com/office/drawing/2014/main" id="{2102188D-4BA9-4557-942A-FF782CCC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62" y="906411"/>
              <a:ext cx="2481287" cy="497567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B132103-07EE-4583-8625-02344B5E0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8100" y="2330450"/>
              <a:ext cx="1363300" cy="2232025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429E39-BE54-4DDB-8698-0F0EB2823904}"/>
                </a:ext>
              </a:extLst>
            </p:cNvPr>
            <p:cNvSpPr/>
            <p:nvPr/>
          </p:nvSpPr>
          <p:spPr>
            <a:xfrm>
              <a:off x="1267800" y="2533651"/>
              <a:ext cx="361950" cy="10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3C59B5A-3381-4AD6-8318-2828A70A14E5}"/>
                </a:ext>
              </a:extLst>
            </p:cNvPr>
            <p:cNvSpPr/>
            <p:nvPr/>
          </p:nvSpPr>
          <p:spPr>
            <a:xfrm>
              <a:off x="1330509" y="2724613"/>
              <a:ext cx="361950" cy="58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B1920F7-40C1-459A-BC9E-774305BBA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936750" y="2791319"/>
              <a:ext cx="126876" cy="928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6D4951C-753E-436B-B397-C87AE9B0E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05122" y="2706561"/>
              <a:ext cx="552131" cy="9283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671A044-3C3C-4A27-A76B-48B0F520D7B8}"/>
                </a:ext>
              </a:extLst>
            </p:cNvPr>
            <p:cNvSpPr/>
            <p:nvPr/>
          </p:nvSpPr>
          <p:spPr>
            <a:xfrm>
              <a:off x="1957866" y="2689719"/>
              <a:ext cx="361950" cy="10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E0BC3B-9243-4090-94BA-E6FC68C5BF58}"/>
                </a:ext>
              </a:extLst>
            </p:cNvPr>
            <p:cNvSpPr txBox="1"/>
            <p:nvPr/>
          </p:nvSpPr>
          <p:spPr>
            <a:xfrm>
              <a:off x="1200765" y="2522332"/>
              <a:ext cx="386644" cy="18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50" spc="3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장현진</a:t>
              </a:r>
              <a:endParaRPr lang="ko-KR" altLang="en-US" sz="550" spc="30" dirty="0">
                <a:solidFill>
                  <a:schemeClr val="tx1">
                    <a:lumMod val="65000"/>
                    <a:lumOff val="35000"/>
                  </a:schemeClr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</p:grpSp>
      <p:sp>
        <p:nvSpPr>
          <p:cNvPr id="8" name="십자형 7">
            <a:extLst>
              <a:ext uri="{FF2B5EF4-FFF2-40B4-BE49-F238E27FC236}">
                <a16:creationId xmlns:a16="http://schemas.microsoft.com/office/drawing/2014/main" id="{EA36238C-1B29-4D72-95F6-20D7F9519214}"/>
              </a:ext>
            </a:extLst>
          </p:cNvPr>
          <p:cNvSpPr/>
          <p:nvPr/>
        </p:nvSpPr>
        <p:spPr>
          <a:xfrm rot="2664121">
            <a:off x="2680133" y="832190"/>
            <a:ext cx="6236625" cy="6130522"/>
          </a:xfrm>
          <a:prstGeom prst="plus">
            <a:avLst>
              <a:gd name="adj" fmla="val 3711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5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  <p:sndAc>
          <p:stSnd>
            <p:snd r:embed="rId2" name="wind.wav"/>
          </p:stSnd>
        </p:sndAc>
      </p:transition>
    </mc:Choice>
    <mc:Fallback xmlns="">
      <p:transition spd="slow">
        <p:fade/>
        <p:sndAc>
          <p:stSnd>
            <p:snd r:embed="rId15" name="wind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6000"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eep-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fill="hold" grpId="1" nodeType="after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6000"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eep-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7D2CD7-3BCF-45CE-B121-11EF58697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7217C14-90CA-4EDC-A444-20DD01A8D83F}"/>
              </a:ext>
            </a:extLst>
          </p:cNvPr>
          <p:cNvGrpSpPr/>
          <p:nvPr/>
        </p:nvGrpSpPr>
        <p:grpSpPr>
          <a:xfrm>
            <a:off x="-2" y="821400"/>
            <a:ext cx="6197601" cy="6143988"/>
            <a:chOff x="-2" y="779065"/>
            <a:chExt cx="6197601" cy="614398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1230CC0-D810-4A24-BE2B-5DF603EB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028" b="97033" l="2076" r="89446">
                          <a14:foregroundMark x1="37716" y1="69808" x2="48789" y2="71902"/>
                          <a14:foregroundMark x1="33564" y1="60035" x2="51038" y2="60035"/>
                          <a14:foregroundMark x1="46194" y1="8028" x2="53979" y2="8028"/>
                          <a14:foregroundMark x1="70934" y1="93543" x2="75779" y2="93194"/>
                          <a14:foregroundMark x1="18512" y1="69808" x2="16436" y2="79756"/>
                          <a14:foregroundMark x1="16436" y1="79756" x2="11246" y2="86736"/>
                          <a14:foregroundMark x1="11246" y1="86736" x2="2249" y2="91449"/>
                          <a14:foregroundMark x1="37197" y1="97033" x2="53287" y2="9581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-2" y="779065"/>
              <a:ext cx="6197601" cy="6143988"/>
            </a:xfrm>
            <a:prstGeom prst="rect">
              <a:avLst/>
            </a:prstGeom>
            <a:effectLst>
              <a:softEdge rad="38100"/>
            </a:effec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F06271B-7316-4AC4-B012-2B58880FBC78}"/>
                </a:ext>
              </a:extLst>
            </p:cNvPr>
            <p:cNvGrpSpPr/>
            <p:nvPr/>
          </p:nvGrpSpPr>
          <p:grpSpPr>
            <a:xfrm rot="21480000">
              <a:off x="2640848" y="4073791"/>
              <a:ext cx="2034087" cy="1439333"/>
              <a:chOff x="5596467" y="1371600"/>
              <a:chExt cx="3708400" cy="2133600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B71E1CE-ECD6-46C8-85AA-C1F3F82F5A3B}"/>
                  </a:ext>
                </a:extLst>
              </p:cNvPr>
              <p:cNvSpPr/>
              <p:nvPr/>
            </p:nvSpPr>
            <p:spPr>
              <a:xfrm>
                <a:off x="5596467" y="1371600"/>
                <a:ext cx="3708400" cy="2133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안내 서비스가 필요하시다면</a:t>
                </a:r>
                <a:endPara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로봇에게 손을 흔들어 주시거나</a:t>
                </a:r>
                <a:endPara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solidFill>
                      <a:schemeClr val="bg2">
                        <a:lumMod val="50000"/>
                      </a:schemeClr>
                    </a:solidFill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시작 버튼을 눌러주세요</a:t>
                </a:r>
                <a:endParaRPr lang="en-US" altLang="ko-KR" sz="1100" dirty="0">
                  <a:solidFill>
                    <a:schemeClr val="bg2">
                      <a:lumMod val="50000"/>
                    </a:schemeClr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dirty="0">
                  <a:solidFill>
                    <a:schemeClr val="bg2">
                      <a:lumMod val="50000"/>
                    </a:schemeClr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endParaRPr>
              </a:p>
            </p:txBody>
          </p:sp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B4293AD-0AB1-41C3-A8FF-1FC4B93BFAC4}"/>
                  </a:ext>
                </a:extLst>
              </p:cNvPr>
              <p:cNvSpPr/>
              <p:nvPr/>
            </p:nvSpPr>
            <p:spPr>
              <a:xfrm>
                <a:off x="7146772" y="2951778"/>
                <a:ext cx="852699" cy="312508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시작</a:t>
                </a:r>
              </a:p>
            </p:txBody>
          </p:sp>
        </p:grpSp>
      </p:grpSp>
      <p:pic>
        <p:nvPicPr>
          <p:cNvPr id="8" name="그림 7" descr="실외, 나무, 식물, 그룹이(가) 표시된 사진&#10;&#10;자동 생성된 설명">
            <a:extLst>
              <a:ext uri="{FF2B5EF4-FFF2-40B4-BE49-F238E27FC236}">
                <a16:creationId xmlns:a16="http://schemas.microsoft.com/office/drawing/2014/main" id="{A779A892-A388-4DE8-8BF2-64D565F746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0444" b="95605" l="2963" r="26667">
                        <a14:foregroundMark x1="13651" y1="64730" x2="16009" y2="63779"/>
                        <a14:foregroundMark x1="15461" y1="63633" x2="16557" y2="63633"/>
                        <a14:foregroundMark x1="7785" y1="91192" x2="9868" y2="92580"/>
                        <a14:foregroundMark x1="21107" y1="93713" x2="25384" y2="93165"/>
                        <a14:foregroundMark x1="25384" y1="93165" x2="25439" y2="93165"/>
                        <a14:foregroundMark x1="20121" y1="93787" x2="20121" y2="93787"/>
                        <a14:foregroundMark x1="20066" y1="93458" x2="20066" y2="93458"/>
                        <a14:foregroundMark x1="20011" y1="93202" x2="20011" y2="93202"/>
                        <a14:foregroundMark x1="20011" y1="93129" x2="20011" y2="93129"/>
                        <a14:foregroundMark x1="13377" y1="64912" x2="13377" y2="64912"/>
                        <a14:foregroundMark x1="13377" y1="65241" x2="13377" y2="65241"/>
                        <a14:foregroundMark x1="13322" y1="65643" x2="13322" y2="65643"/>
                        <a14:backgroundMark x1="14090" y1="67544" x2="14035" y2="68165"/>
                        <a14:backgroundMark x1="14693" y1="67325" x2="14309" y2="67178"/>
                        <a14:backgroundMark x1="9375" y1="76060" x2="12061" y2="78765"/>
                        <a14:backgroundMark x1="12061" y1="78765" x2="12061" y2="81871"/>
                        <a14:backgroundMark x1="12061" y1="81871" x2="10800" y2="84539"/>
                        <a14:backgroundMark x1="10800" y1="84539" x2="9211" y2="81981"/>
                        <a14:backgroundMark x1="9211" y1="81981" x2="10471" y2="79167"/>
                        <a14:backgroundMark x1="10471" y1="79167" x2="10471" y2="79167"/>
                        <a14:backgroundMark x1="26316" y1="93860" x2="26316" y2="93860"/>
                        <a14:backgroundMark x1="13213" y1="65826" x2="13213" y2="65826"/>
                        <a14:backgroundMark x1="13158" y1="65534" x2="13158" y2="65534"/>
                        <a14:backgroundMark x1="13322" y1="65680" x2="13322" y2="65680"/>
                        <a14:backgroundMark x1="13322" y1="65643" x2="13322" y2="65643"/>
                        <a14:backgroundMark x1="13377" y1="65241" x2="13377" y2="65241"/>
                        <a14:backgroundMark x1="13322" y1="64912" x2="13322" y2="64912"/>
                        <a14:backgroundMark x1="25164" y1="91849" x2="25164" y2="918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049" r="70370"/>
          <a:stretch/>
        </p:blipFill>
        <p:spPr>
          <a:xfrm flipH="1">
            <a:off x="9178016" y="2658533"/>
            <a:ext cx="2200469" cy="48960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F32FAA-DED8-4D56-A019-92978E8D943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883" y="719801"/>
            <a:ext cx="2607600" cy="26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421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6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짜잔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2505DC4-467F-46ED-8C61-12633ADB9CF2}"/>
              </a:ext>
            </a:extLst>
          </p:cNvPr>
          <p:cNvGrpSpPr/>
          <p:nvPr/>
        </p:nvGrpSpPr>
        <p:grpSpPr>
          <a:xfrm>
            <a:off x="1323194" y="1404518"/>
            <a:ext cx="6678377" cy="4768858"/>
            <a:chOff x="2948222" y="1750248"/>
            <a:chExt cx="5730111" cy="456588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7CD09F-F7D9-4165-BD73-561A58B3B9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733"/>
            <a:stretch/>
          </p:blipFill>
          <p:spPr>
            <a:xfrm>
              <a:off x="2948222" y="1750248"/>
              <a:ext cx="5730111" cy="45658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" name="말풍선: 모서리가 둥근 사각형 3">
              <a:extLst>
                <a:ext uri="{FF2B5EF4-FFF2-40B4-BE49-F238E27FC236}">
                  <a16:creationId xmlns:a16="http://schemas.microsoft.com/office/drawing/2014/main" id="{B9F2E586-8C4B-46D1-AC02-B6A2039E7B1C}"/>
                </a:ext>
              </a:extLst>
            </p:cNvPr>
            <p:cNvSpPr/>
            <p:nvPr/>
          </p:nvSpPr>
          <p:spPr>
            <a:xfrm rot="10800000">
              <a:off x="4800600" y="5088464"/>
              <a:ext cx="3776134" cy="982134"/>
            </a:xfrm>
            <a:prstGeom prst="wedgeRoundRectCallout">
              <a:avLst>
                <a:gd name="adj1" fmla="val -8608"/>
                <a:gd name="adj2" fmla="val 64794"/>
                <a:gd name="adj3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0E9DDCB-7E54-4E6A-A379-07D5741A6705}"/>
                </a:ext>
              </a:extLst>
            </p:cNvPr>
            <p:cNvSpPr txBox="1"/>
            <p:nvPr/>
          </p:nvSpPr>
          <p:spPr>
            <a:xfrm>
              <a:off x="5113867" y="5242556"/>
              <a:ext cx="2531883" cy="73669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2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로봇에게 손을 흔들거나</a:t>
              </a:r>
              <a:endParaRPr lang="en-US" altLang="ko-KR" sz="22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r>
                <a:rPr lang="ko-KR" altLang="en-US" sz="22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버튼을 눌러주세요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54B3CA2-2D2A-4C21-883A-459842080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9217" y="5314436"/>
              <a:ext cx="624049" cy="564616"/>
            </a:xfrm>
            <a:prstGeom prst="rect">
              <a:avLst/>
            </a:prstGeom>
            <a:ln w="19050"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F417962-5348-46F3-8F08-9E2432141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926" y="1404518"/>
            <a:ext cx="2350170" cy="4768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0F620C-4FEE-4A72-B141-2DC7A38ED13F}"/>
              </a:ext>
            </a:extLst>
          </p:cNvPr>
          <p:cNvSpPr txBox="1"/>
          <p:nvPr/>
        </p:nvSpPr>
        <p:spPr>
          <a:xfrm>
            <a:off x="449943" y="629558"/>
            <a:ext cx="3287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User Scenario – </a:t>
            </a:r>
            <a:r>
              <a:rPr lang="ko-KR" altLang="en-US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시작 화면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DF25FD8-CE76-44A3-B511-67BD6D5135EB}"/>
              </a:ext>
            </a:extLst>
          </p:cNvPr>
          <p:cNvCxnSpPr>
            <a:cxnSpLocks/>
          </p:cNvCxnSpPr>
          <p:nvPr/>
        </p:nvCxnSpPr>
        <p:spPr>
          <a:xfrm flipV="1">
            <a:off x="1951791" y="-14841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F83EFEC0-48A3-43E0-B1B0-02F7BB9A6420}"/>
              </a:ext>
            </a:extLst>
          </p:cNvPr>
          <p:cNvSpPr/>
          <p:nvPr/>
        </p:nvSpPr>
        <p:spPr>
          <a:xfrm rot="10800000">
            <a:off x="56163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620C24-8790-4779-83AB-3F621FB07729}"/>
              </a:ext>
            </a:extLst>
          </p:cNvPr>
          <p:cNvCxnSpPr>
            <a:cxnSpLocks/>
          </p:cNvCxnSpPr>
          <p:nvPr/>
        </p:nvCxnSpPr>
        <p:spPr>
          <a:xfrm>
            <a:off x="633638" y="507434"/>
            <a:ext cx="1327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72596327-C852-4802-AEE2-E4F449671001}"/>
              </a:ext>
            </a:extLst>
          </p:cNvPr>
          <p:cNvSpPr/>
          <p:nvPr/>
        </p:nvSpPr>
        <p:spPr>
          <a:xfrm rot="10800000">
            <a:off x="561638" y="109940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77D1F90-E34E-425C-AD4B-27DDF79FA356}"/>
              </a:ext>
            </a:extLst>
          </p:cNvPr>
          <p:cNvCxnSpPr>
            <a:cxnSpLocks/>
          </p:cNvCxnSpPr>
          <p:nvPr/>
        </p:nvCxnSpPr>
        <p:spPr>
          <a:xfrm flipV="1">
            <a:off x="616705" y="1204176"/>
            <a:ext cx="0" cy="5985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개체, 시계이(가) 표시된 사진&#10;&#10;자동 생성된 설명">
            <a:extLst>
              <a:ext uri="{FF2B5EF4-FFF2-40B4-BE49-F238E27FC236}">
                <a16:creationId xmlns:a16="http://schemas.microsoft.com/office/drawing/2014/main" id="{1FEB966E-A90D-44D2-AF86-A4B77F5F00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" r="9290" b="6635"/>
          <a:stretch/>
        </p:blipFill>
        <p:spPr>
          <a:xfrm>
            <a:off x="1323188" y="1949161"/>
            <a:ext cx="6678377" cy="405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9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  <p:sndAc>
          <p:stSnd>
            <p:snd r:embed="rId2" name="vol.8 예능자막 관련 Sound Pack_5.wav"/>
          </p:stSnd>
        </p:sndAc>
      </p:transition>
    </mc:Choice>
    <mc:Fallback xmlns="">
      <p:transition spd="slow">
        <p:blinds dir="vert"/>
        <p:sndAc>
          <p:stSnd>
            <p:snd r:embed="rId7" name="vol.8 예능자막 관련 Sound Pack_5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E128B6-F3F2-4F7E-8FE0-2C8FBEED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927" y="1404518"/>
            <a:ext cx="2350170" cy="48031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B71086-E64E-4D06-A59A-E957D6BC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118" y="1353312"/>
            <a:ext cx="6907797" cy="4859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69FE8-237C-42DC-83CF-8EA43DD6A15C}"/>
              </a:ext>
            </a:extLst>
          </p:cNvPr>
          <p:cNvSpPr txBox="1"/>
          <p:nvPr/>
        </p:nvSpPr>
        <p:spPr>
          <a:xfrm>
            <a:off x="449943" y="629558"/>
            <a:ext cx="3287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User Scenario – </a:t>
            </a:r>
            <a:r>
              <a:rPr lang="ko-KR" altLang="en-US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인증 화면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8725513-DCD7-4262-BF8E-DF5C2262F2C5}"/>
              </a:ext>
            </a:extLst>
          </p:cNvPr>
          <p:cNvSpPr/>
          <p:nvPr/>
        </p:nvSpPr>
        <p:spPr>
          <a:xfrm rot="10800000">
            <a:off x="561638" y="109940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BA782E1-F522-4F43-992C-1365164174CB}"/>
              </a:ext>
            </a:extLst>
          </p:cNvPr>
          <p:cNvCxnSpPr>
            <a:cxnSpLocks/>
          </p:cNvCxnSpPr>
          <p:nvPr/>
        </p:nvCxnSpPr>
        <p:spPr>
          <a:xfrm flipV="1">
            <a:off x="616705" y="1204176"/>
            <a:ext cx="0" cy="5985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A88DC39-3920-4A72-B54B-4E43DA4B93EA}"/>
              </a:ext>
            </a:extLst>
          </p:cNvPr>
          <p:cNvCxnSpPr>
            <a:cxnSpLocks/>
          </p:cNvCxnSpPr>
          <p:nvPr/>
        </p:nvCxnSpPr>
        <p:spPr>
          <a:xfrm flipV="1">
            <a:off x="616705" y="-14841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3B509E8D-51AC-47E7-9F64-B463DF564497}"/>
              </a:ext>
            </a:extLst>
          </p:cNvPr>
          <p:cNvSpPr/>
          <p:nvPr/>
        </p:nvSpPr>
        <p:spPr>
          <a:xfrm rot="10800000">
            <a:off x="56163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pic>
        <p:nvPicPr>
          <p:cNvPr id="10" name="그림 9" descr="잭, 전자기기이(가) 표시된 사진&#10;&#10;자동 생성된 설명">
            <a:extLst>
              <a:ext uri="{FF2B5EF4-FFF2-40B4-BE49-F238E27FC236}">
                <a16:creationId xmlns:a16="http://schemas.microsoft.com/office/drawing/2014/main" id="{F88F3C6B-52BE-49D8-9633-5A9EE72CE4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8" b="5158"/>
          <a:stretch/>
        </p:blipFill>
        <p:spPr>
          <a:xfrm>
            <a:off x="1332496" y="1928691"/>
            <a:ext cx="6603509" cy="4002982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303C2E8-7E20-46F8-8C02-9E8E969A794B}"/>
              </a:ext>
            </a:extLst>
          </p:cNvPr>
          <p:cNvGrpSpPr/>
          <p:nvPr/>
        </p:nvGrpSpPr>
        <p:grpSpPr>
          <a:xfrm>
            <a:off x="7206023" y="2003209"/>
            <a:ext cx="729982" cy="278950"/>
            <a:chOff x="6932663" y="2003208"/>
            <a:chExt cx="812842" cy="29846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845499-09E5-49A5-8C59-A40DFB9D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18750" y1="34043" x2="18750" y2="34043"/>
                          <a14:foregroundMark x1="29688" y1="19149" x2="29688" y2="19149"/>
                          <a14:foregroundMark x1="14063" y1="46809" x2="14063" y2="46809"/>
                          <a14:foregroundMark x1="18750" y1="36170" x2="18750" y2="36170"/>
                          <a14:foregroundMark x1="18750" y1="36170" x2="18750" y2="36170"/>
                          <a14:foregroundMark x1="30469" y1="10638" x2="30469" y2="106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2663" y="2003208"/>
              <a:ext cx="812842" cy="29846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011140-499A-4C11-BAB7-8003FA17E920}"/>
                </a:ext>
              </a:extLst>
            </p:cNvPr>
            <p:cNvSpPr txBox="1"/>
            <p:nvPr/>
          </p:nvSpPr>
          <p:spPr>
            <a:xfrm>
              <a:off x="7150347" y="202073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n-ea"/>
                </a:rPr>
                <a:t>종료</a:t>
              </a:r>
            </a:p>
          </p:txBody>
        </p:sp>
      </p:grpSp>
      <p:pic>
        <p:nvPicPr>
          <p:cNvPr id="14" name="그림 13" descr="모니터, 전자기기, 앉아있는, 화면이(가) 표시된 사진&#10;&#10;자동 생성된 설명">
            <a:extLst>
              <a:ext uri="{FF2B5EF4-FFF2-40B4-BE49-F238E27FC236}">
                <a16:creationId xmlns:a16="http://schemas.microsoft.com/office/drawing/2014/main" id="{822AB01E-E73B-44ED-BF72-4BAE09B269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20" y="1353312"/>
            <a:ext cx="2487384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6465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FE0F433-21DE-4597-A840-9ECED0D8D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46" y="1404517"/>
            <a:ext cx="6707575" cy="47454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D4BDF6-6C86-4803-950F-1E94C18E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927" y="1404518"/>
            <a:ext cx="2350170" cy="48031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C8067B-8C0D-4A6B-BB81-8B2C1B271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926" y="1483765"/>
            <a:ext cx="2266545" cy="4723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211EE-A74B-4D3D-A597-B8D72C64AD79}"/>
              </a:ext>
            </a:extLst>
          </p:cNvPr>
          <p:cNvSpPr txBox="1"/>
          <p:nvPr/>
        </p:nvSpPr>
        <p:spPr>
          <a:xfrm>
            <a:off x="449943" y="629558"/>
            <a:ext cx="3206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User Scenario – </a:t>
            </a:r>
            <a:r>
              <a:rPr lang="ko-KR" altLang="en-US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안내 화면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AB9CFE4-F7DE-4A4D-B1A2-D3C3FD609BD5}"/>
              </a:ext>
            </a:extLst>
          </p:cNvPr>
          <p:cNvSpPr/>
          <p:nvPr/>
        </p:nvSpPr>
        <p:spPr>
          <a:xfrm rot="10800000">
            <a:off x="561638" y="109940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E0B46CE-87C1-476D-8CED-5FF05EBA8569}"/>
              </a:ext>
            </a:extLst>
          </p:cNvPr>
          <p:cNvCxnSpPr>
            <a:cxnSpLocks/>
          </p:cNvCxnSpPr>
          <p:nvPr/>
        </p:nvCxnSpPr>
        <p:spPr>
          <a:xfrm flipV="1">
            <a:off x="616705" y="1204176"/>
            <a:ext cx="0" cy="5985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397AB-120F-4B60-85E1-681D19002CF8}"/>
              </a:ext>
            </a:extLst>
          </p:cNvPr>
          <p:cNvCxnSpPr>
            <a:cxnSpLocks/>
          </p:cNvCxnSpPr>
          <p:nvPr/>
        </p:nvCxnSpPr>
        <p:spPr>
          <a:xfrm flipV="1">
            <a:off x="616705" y="-14841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9217FB7A-C8AC-4688-BB22-995CCE51AE2B}"/>
              </a:ext>
            </a:extLst>
          </p:cNvPr>
          <p:cNvSpPr/>
          <p:nvPr/>
        </p:nvSpPr>
        <p:spPr>
          <a:xfrm rot="10800000">
            <a:off x="56163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05BA74A-1EA2-4225-A796-33EB8AD710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4889" r="6417"/>
          <a:stretch/>
        </p:blipFill>
        <p:spPr>
          <a:xfrm>
            <a:off x="1324286" y="1960880"/>
            <a:ext cx="6587813" cy="39624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366E67-1C98-4455-B2EF-0F7FC98661E8}"/>
              </a:ext>
            </a:extLst>
          </p:cNvPr>
          <p:cNvGrpSpPr/>
          <p:nvPr/>
        </p:nvGrpSpPr>
        <p:grpSpPr>
          <a:xfrm>
            <a:off x="7206023" y="2003209"/>
            <a:ext cx="729982" cy="278950"/>
            <a:chOff x="6932663" y="2003208"/>
            <a:chExt cx="812842" cy="29846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BEF6FDC-BD8A-480A-8D99-6C469E53A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18750" y1="34043" x2="18750" y2="34043"/>
                          <a14:foregroundMark x1="29688" y1="19149" x2="29688" y2="19149"/>
                          <a14:foregroundMark x1="14063" y1="46809" x2="14063" y2="46809"/>
                          <a14:foregroundMark x1="18750" y1="36170" x2="18750" y2="36170"/>
                          <a14:foregroundMark x1="18750" y1="36170" x2="18750" y2="36170"/>
                          <a14:foregroundMark x1="30469" y1="10638" x2="30469" y2="106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32663" y="2003208"/>
              <a:ext cx="812842" cy="2984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3AD32D-5728-47BA-BFC3-DFCF8A5AA442}"/>
                </a:ext>
              </a:extLst>
            </p:cNvPr>
            <p:cNvSpPr txBox="1"/>
            <p:nvPr/>
          </p:nvSpPr>
          <p:spPr>
            <a:xfrm>
              <a:off x="7150347" y="2020737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n-ea"/>
                </a:rPr>
                <a:t>종료</a:t>
              </a:r>
            </a:p>
          </p:txBody>
        </p:sp>
      </p:grpSp>
      <p:pic>
        <p:nvPicPr>
          <p:cNvPr id="15" name="그림 14" descr="실외, 표지판, 거리, 파란색이(가) 표시된 사진&#10;&#10;자동 생성된 설명">
            <a:extLst>
              <a:ext uri="{FF2B5EF4-FFF2-40B4-BE49-F238E27FC236}">
                <a16:creationId xmlns:a16="http://schemas.microsoft.com/office/drawing/2014/main" id="{C30EC307-1FFD-43BB-ABB3-3B797ABFCC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20" y="1361364"/>
            <a:ext cx="2487384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3715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F1253E0A-A478-4F60-B65C-8462F58B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070" y="1404518"/>
            <a:ext cx="2308027" cy="48031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13C4F2-FA30-49DD-AE06-1261D08ED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76" y="1383530"/>
            <a:ext cx="6796589" cy="4824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2F2642-D9EA-4D7C-A8DF-E387AC9B1244}"/>
              </a:ext>
            </a:extLst>
          </p:cNvPr>
          <p:cNvSpPr txBox="1"/>
          <p:nvPr/>
        </p:nvSpPr>
        <p:spPr>
          <a:xfrm>
            <a:off x="449943" y="629558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User Scenario – </a:t>
            </a:r>
            <a:r>
              <a:rPr lang="ko-KR" altLang="en-US" sz="2000" b="1" dirty="0">
                <a:latin typeface="Mapo한아름" panose="02000500000000000000" pitchFamily="2" charset="-127"/>
                <a:ea typeface="Mapo한아름" panose="02000500000000000000" pitchFamily="2" charset="-127"/>
              </a:rPr>
              <a:t>이동 중 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68A949-64CE-40F1-84F8-93EFA8ABEBAF}"/>
              </a:ext>
            </a:extLst>
          </p:cNvPr>
          <p:cNvCxnSpPr>
            <a:cxnSpLocks/>
          </p:cNvCxnSpPr>
          <p:nvPr/>
        </p:nvCxnSpPr>
        <p:spPr>
          <a:xfrm flipV="1">
            <a:off x="616705" y="1204176"/>
            <a:ext cx="0" cy="5985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62035B-E25C-4E8A-9DFA-2BF1AF914729}"/>
              </a:ext>
            </a:extLst>
          </p:cNvPr>
          <p:cNvCxnSpPr>
            <a:cxnSpLocks/>
          </p:cNvCxnSpPr>
          <p:nvPr/>
        </p:nvCxnSpPr>
        <p:spPr>
          <a:xfrm flipV="1">
            <a:off x="616705" y="-14841"/>
            <a:ext cx="0" cy="5222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FB1C780C-F7BF-41D7-B74D-C49E978BFAE3}"/>
              </a:ext>
            </a:extLst>
          </p:cNvPr>
          <p:cNvSpPr/>
          <p:nvPr/>
        </p:nvSpPr>
        <p:spPr>
          <a:xfrm rot="10800000">
            <a:off x="561638" y="455049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D652E3D-3CDE-4738-A222-9240ABE8E6CA}"/>
              </a:ext>
            </a:extLst>
          </p:cNvPr>
          <p:cNvSpPr/>
          <p:nvPr/>
        </p:nvSpPr>
        <p:spPr>
          <a:xfrm rot="10800000">
            <a:off x="561638" y="1099406"/>
            <a:ext cx="113288" cy="104769"/>
          </a:xfrm>
          <a:prstGeom prst="ellips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CC62FD-8B21-4244-8BF5-B647A95D1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61" y="1941107"/>
            <a:ext cx="7156174" cy="401312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0F2299-ACB4-4922-8888-5248F17995A5}"/>
              </a:ext>
            </a:extLst>
          </p:cNvPr>
          <p:cNvSpPr/>
          <p:nvPr/>
        </p:nvSpPr>
        <p:spPr>
          <a:xfrm>
            <a:off x="7993622" y="1910111"/>
            <a:ext cx="635706" cy="4079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6FA78E3-A904-4393-942B-23D3678D58EE}"/>
              </a:ext>
            </a:extLst>
          </p:cNvPr>
          <p:cNvCxnSpPr>
            <a:cxnSpLocks/>
          </p:cNvCxnSpPr>
          <p:nvPr/>
        </p:nvCxnSpPr>
        <p:spPr>
          <a:xfrm>
            <a:off x="7978124" y="1480085"/>
            <a:ext cx="0" cy="4602999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모니터, 전자기기, 전화, 휴대폰이(가) 표시된 사진&#10;&#10;자동 생성된 설명">
            <a:extLst>
              <a:ext uri="{FF2B5EF4-FFF2-40B4-BE49-F238E27FC236}">
                <a16:creationId xmlns:a16="http://schemas.microsoft.com/office/drawing/2014/main" id="{D304A117-E10D-43DF-B3E0-19AF58E50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391" y="1297248"/>
            <a:ext cx="2487384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7009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C996365A1C16C4492131F4193C53FD5" ma:contentTypeVersion="2" ma:contentTypeDescription="새 문서를 만듭니다." ma:contentTypeScope="" ma:versionID="28c67619d3de5b9cffb16bd70e3e01a6">
  <xsd:schema xmlns:xsd="http://www.w3.org/2001/XMLSchema" xmlns:xs="http://www.w3.org/2001/XMLSchema" xmlns:p="http://schemas.microsoft.com/office/2006/metadata/properties" xmlns:ns3="1bcfd756-f347-47df-bcd8-aab71478d654" targetNamespace="http://schemas.microsoft.com/office/2006/metadata/properties" ma:root="true" ma:fieldsID="bf0ebb6733f403d19f7c2ca30b4c4e5d" ns3:_="">
    <xsd:import namespace="1bcfd756-f347-47df-bcd8-aab71478d6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cfd756-f347-47df-bcd8-aab71478d6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F5C53E-DD12-4890-8987-C4F54762B1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cfd756-f347-47df-bcd8-aab71478d6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BDEEA2-7F14-4415-95DE-0C5E2E0B38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E8972A-3427-4184-AA35-FA3F5CAA7ABF}">
  <ds:schemaRefs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1bcfd756-f347-47df-bcd8-aab71478d65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170</Words>
  <Application>Microsoft Office PowerPoint</Application>
  <PresentationFormat>와이드스크린</PresentationFormat>
  <Paragraphs>81</Paragraphs>
  <Slides>21</Slides>
  <Notes>0</Notes>
  <HiddenSlides>2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a옛날목욕탕L</vt:lpstr>
      <vt:lpstr>Mapo한아름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Anyulim</dc:creator>
  <cp:lastModifiedBy>Anyulim</cp:lastModifiedBy>
  <cp:revision>35</cp:revision>
  <dcterms:created xsi:type="dcterms:W3CDTF">2020-05-31T16:31:47Z</dcterms:created>
  <dcterms:modified xsi:type="dcterms:W3CDTF">2020-06-01T08:07:05Z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0x010100FC996365A1C16C4492131F4193C53FD5</vt:lpwstr>
  </property>
</Properties>
</file>